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Default Extension="mp3" ContentType="audio/unknown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5" r:id="rId5"/>
    <p:sldId id="267" r:id="rId6"/>
    <p:sldId id="282" r:id="rId7"/>
    <p:sldId id="263" r:id="rId8"/>
    <p:sldId id="290" r:id="rId9"/>
    <p:sldId id="280" r:id="rId10"/>
    <p:sldId id="269" r:id="rId11"/>
    <p:sldId id="277" r:id="rId12"/>
    <p:sldId id="270" r:id="rId13"/>
    <p:sldId id="281" r:id="rId14"/>
    <p:sldId id="276" r:id="rId15"/>
    <p:sldId id="278" r:id="rId16"/>
    <p:sldId id="283" r:id="rId17"/>
    <p:sldId id="284" r:id="rId18"/>
    <p:sldId id="285" r:id="rId19"/>
    <p:sldId id="286" r:id="rId20"/>
    <p:sldId id="287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62" autoAdjust="0"/>
  </p:normalViewPr>
  <p:slideViewPr>
    <p:cSldViewPr>
      <p:cViewPr>
        <p:scale>
          <a:sx n="66" d="100"/>
          <a:sy n="66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FA4AFD-8B05-45EA-97FA-B492E04450C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4819C681-E482-4C94-83F3-F113F1EFA172}">
      <dgm:prSet phldrT="[Текст]" phldr="1"/>
      <dgm:spPr/>
      <dgm:t>
        <a:bodyPr/>
        <a:lstStyle/>
        <a:p>
          <a:endParaRPr lang="ru-RU"/>
        </a:p>
      </dgm:t>
    </dgm:pt>
    <dgm:pt modelId="{4B8CB745-6E00-4990-AFB2-E6773532D2F9}" type="parTrans" cxnId="{42CDF09E-E4E4-44FC-85BB-DD1D2FBCA4B7}">
      <dgm:prSet/>
      <dgm:spPr/>
      <dgm:t>
        <a:bodyPr/>
        <a:lstStyle/>
        <a:p>
          <a:endParaRPr lang="ru-RU"/>
        </a:p>
      </dgm:t>
    </dgm:pt>
    <dgm:pt modelId="{6E1D4A22-297A-44D6-B936-0A77B1C6FDC2}" type="sibTrans" cxnId="{42CDF09E-E4E4-44FC-85BB-DD1D2FBCA4B7}">
      <dgm:prSet/>
      <dgm:spPr/>
      <dgm:t>
        <a:bodyPr/>
        <a:lstStyle/>
        <a:p>
          <a:endParaRPr lang="ru-RU"/>
        </a:p>
      </dgm:t>
    </dgm:pt>
    <dgm:pt modelId="{71EAD753-E469-4044-8F92-2624D3AEBF43}">
      <dgm:prSet phldrT="[Текст]" phldr="1"/>
      <dgm:spPr/>
      <dgm:t>
        <a:bodyPr/>
        <a:lstStyle/>
        <a:p>
          <a:endParaRPr lang="ru-RU"/>
        </a:p>
      </dgm:t>
    </dgm:pt>
    <dgm:pt modelId="{D7824B37-3DBB-4D28-AD56-1271144AF011}" type="parTrans" cxnId="{5346F137-83DB-40B9-AD59-26F9F6EDCCBA}">
      <dgm:prSet/>
      <dgm:spPr/>
      <dgm:t>
        <a:bodyPr/>
        <a:lstStyle/>
        <a:p>
          <a:endParaRPr lang="ru-RU"/>
        </a:p>
      </dgm:t>
    </dgm:pt>
    <dgm:pt modelId="{31D4E884-A51A-452F-B48A-FED7DBB275D4}" type="sibTrans" cxnId="{5346F137-83DB-40B9-AD59-26F9F6EDCCBA}">
      <dgm:prSet/>
      <dgm:spPr/>
      <dgm:t>
        <a:bodyPr/>
        <a:lstStyle/>
        <a:p>
          <a:endParaRPr lang="ru-RU"/>
        </a:p>
      </dgm:t>
    </dgm:pt>
    <dgm:pt modelId="{C7E0A638-7BB4-4173-8B5E-7B3DACEA1FB6}">
      <dgm:prSet phldrT="[Текст]" phldr="1"/>
      <dgm:spPr/>
      <dgm:t>
        <a:bodyPr/>
        <a:lstStyle/>
        <a:p>
          <a:endParaRPr lang="ru-RU"/>
        </a:p>
      </dgm:t>
    </dgm:pt>
    <dgm:pt modelId="{5B81A2B7-8A15-4B94-94B6-CCD7A6215040}" type="parTrans" cxnId="{1A5BBCB8-2331-4F54-BA3C-F441A7499ADD}">
      <dgm:prSet/>
      <dgm:spPr/>
      <dgm:t>
        <a:bodyPr/>
        <a:lstStyle/>
        <a:p>
          <a:endParaRPr lang="ru-RU"/>
        </a:p>
      </dgm:t>
    </dgm:pt>
    <dgm:pt modelId="{6D25F7F4-E1D4-4B7E-8A85-628165E60C21}" type="sibTrans" cxnId="{1A5BBCB8-2331-4F54-BA3C-F441A7499ADD}">
      <dgm:prSet/>
      <dgm:spPr/>
      <dgm:t>
        <a:bodyPr/>
        <a:lstStyle/>
        <a:p>
          <a:endParaRPr lang="ru-RU"/>
        </a:p>
      </dgm:t>
    </dgm:pt>
    <dgm:pt modelId="{34AECC61-C432-464C-8C8F-49A8945C415A}">
      <dgm:prSet phldrT="[Текст]" phldr="1"/>
      <dgm:spPr/>
      <dgm:t>
        <a:bodyPr/>
        <a:lstStyle/>
        <a:p>
          <a:endParaRPr lang="ru-RU"/>
        </a:p>
      </dgm:t>
    </dgm:pt>
    <dgm:pt modelId="{66427287-E28E-405A-AC83-FC3B8E1B9754}" type="parTrans" cxnId="{45B155CA-650F-4F88-8CC7-25EE3521E5FE}">
      <dgm:prSet/>
      <dgm:spPr/>
      <dgm:t>
        <a:bodyPr/>
        <a:lstStyle/>
        <a:p>
          <a:endParaRPr lang="ru-RU"/>
        </a:p>
      </dgm:t>
    </dgm:pt>
    <dgm:pt modelId="{A24B395E-AD92-489F-9C3E-C6435C2A42D8}" type="sibTrans" cxnId="{45B155CA-650F-4F88-8CC7-25EE3521E5FE}">
      <dgm:prSet/>
      <dgm:spPr/>
      <dgm:t>
        <a:bodyPr/>
        <a:lstStyle/>
        <a:p>
          <a:endParaRPr lang="ru-RU"/>
        </a:p>
      </dgm:t>
    </dgm:pt>
    <dgm:pt modelId="{709C09AF-0F6C-49E2-ADC5-A037EEDEC99A}" type="pres">
      <dgm:prSet presAssocID="{89FA4AFD-8B05-45EA-97FA-B492E04450C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BC1DC7-6890-4904-BFA4-6BA126493CA0}" type="pres">
      <dgm:prSet presAssocID="{4819C681-E482-4C94-83F3-F113F1EFA172}" presName="root1" presStyleCnt="0"/>
      <dgm:spPr/>
    </dgm:pt>
    <dgm:pt modelId="{2AB8D494-D94D-4920-90BF-F6BEF6CA9A7C}" type="pres">
      <dgm:prSet presAssocID="{4819C681-E482-4C94-83F3-F113F1EFA17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B9F60B-876C-4013-9070-91BFA92D8EFA}" type="pres">
      <dgm:prSet presAssocID="{4819C681-E482-4C94-83F3-F113F1EFA172}" presName="level2hierChild" presStyleCnt="0"/>
      <dgm:spPr/>
    </dgm:pt>
    <dgm:pt modelId="{5631F458-17E8-47E6-9032-CD51E34237FB}" type="pres">
      <dgm:prSet presAssocID="{D7824B37-3DBB-4D28-AD56-1271144AF011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597AFBCD-5F1F-4616-8ABB-B06883E35EAA}" type="pres">
      <dgm:prSet presAssocID="{D7824B37-3DBB-4D28-AD56-1271144AF01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3BA269D2-1ACC-4DCB-A0F3-4FE4DE2A4845}" type="pres">
      <dgm:prSet presAssocID="{71EAD753-E469-4044-8F92-2624D3AEBF43}" presName="root2" presStyleCnt="0"/>
      <dgm:spPr/>
    </dgm:pt>
    <dgm:pt modelId="{DE4CF606-7D94-4B37-AC58-0B2C5A958DA4}" type="pres">
      <dgm:prSet presAssocID="{71EAD753-E469-4044-8F92-2624D3AEBF43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C25FCD-1561-4A46-8199-549D603730D9}" type="pres">
      <dgm:prSet presAssocID="{71EAD753-E469-4044-8F92-2624D3AEBF43}" presName="level3hierChild" presStyleCnt="0"/>
      <dgm:spPr/>
    </dgm:pt>
    <dgm:pt modelId="{ABF64CA2-4995-46DF-A8DF-F8121DA8A4FD}" type="pres">
      <dgm:prSet presAssocID="{5B81A2B7-8A15-4B94-94B6-CCD7A6215040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9E3491E9-394A-447A-92C9-5DAE13152B30}" type="pres">
      <dgm:prSet presAssocID="{5B81A2B7-8A15-4B94-94B6-CCD7A6215040}" presName="connTx" presStyleLbl="parChTrans1D2" presStyleIdx="1" presStyleCnt="3"/>
      <dgm:spPr/>
      <dgm:t>
        <a:bodyPr/>
        <a:lstStyle/>
        <a:p>
          <a:endParaRPr lang="ru-RU"/>
        </a:p>
      </dgm:t>
    </dgm:pt>
    <dgm:pt modelId="{118B7402-0A28-4203-8F12-ECEED852A705}" type="pres">
      <dgm:prSet presAssocID="{C7E0A638-7BB4-4173-8B5E-7B3DACEA1FB6}" presName="root2" presStyleCnt="0"/>
      <dgm:spPr/>
    </dgm:pt>
    <dgm:pt modelId="{13663D2F-6AE0-466E-BA11-37CF603762EA}" type="pres">
      <dgm:prSet presAssocID="{C7E0A638-7BB4-4173-8B5E-7B3DACEA1FB6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0B6765-6325-4D08-8AD6-4E13B5AF52EF}" type="pres">
      <dgm:prSet presAssocID="{C7E0A638-7BB4-4173-8B5E-7B3DACEA1FB6}" presName="level3hierChild" presStyleCnt="0"/>
      <dgm:spPr/>
    </dgm:pt>
    <dgm:pt modelId="{07BB3C56-93E5-49D2-AEE7-F28ABD30828F}" type="pres">
      <dgm:prSet presAssocID="{66427287-E28E-405A-AC83-FC3B8E1B9754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EC60E95-2AC5-4AC5-A19C-7EA874DE32DB}" type="pres">
      <dgm:prSet presAssocID="{66427287-E28E-405A-AC83-FC3B8E1B975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16F3755-A2E7-4E53-9673-AA9AA74A3B5F}" type="pres">
      <dgm:prSet presAssocID="{34AECC61-C432-464C-8C8F-49A8945C415A}" presName="root2" presStyleCnt="0"/>
      <dgm:spPr/>
    </dgm:pt>
    <dgm:pt modelId="{D7C3EA36-B163-40ED-8254-81F206355980}" type="pres">
      <dgm:prSet presAssocID="{34AECC61-C432-464C-8C8F-49A8945C415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08E4BD-5EF2-4BF9-9CF3-B7A099D539E1}" type="pres">
      <dgm:prSet presAssocID="{34AECC61-C432-464C-8C8F-49A8945C415A}" presName="level3hierChild" presStyleCnt="0"/>
      <dgm:spPr/>
    </dgm:pt>
  </dgm:ptLst>
  <dgm:cxnLst>
    <dgm:cxn modelId="{42CDF09E-E4E4-44FC-85BB-DD1D2FBCA4B7}" srcId="{89FA4AFD-8B05-45EA-97FA-B492E04450C4}" destId="{4819C681-E482-4C94-83F3-F113F1EFA172}" srcOrd="0" destOrd="0" parTransId="{4B8CB745-6E00-4990-AFB2-E6773532D2F9}" sibTransId="{6E1D4A22-297A-44D6-B936-0A77B1C6FDC2}"/>
    <dgm:cxn modelId="{015E1D14-C7A1-4266-B35D-27309E879524}" type="presOf" srcId="{89FA4AFD-8B05-45EA-97FA-B492E04450C4}" destId="{709C09AF-0F6C-49E2-ADC5-A037EEDEC99A}" srcOrd="0" destOrd="0" presId="urn:microsoft.com/office/officeart/2008/layout/HorizontalMultiLevelHierarchy"/>
    <dgm:cxn modelId="{5346F137-83DB-40B9-AD59-26F9F6EDCCBA}" srcId="{4819C681-E482-4C94-83F3-F113F1EFA172}" destId="{71EAD753-E469-4044-8F92-2624D3AEBF43}" srcOrd="0" destOrd="0" parTransId="{D7824B37-3DBB-4D28-AD56-1271144AF011}" sibTransId="{31D4E884-A51A-452F-B48A-FED7DBB275D4}"/>
    <dgm:cxn modelId="{C3CC08E7-EF21-4F7F-94FB-D3B2CB6BDC64}" type="presOf" srcId="{66427287-E28E-405A-AC83-FC3B8E1B9754}" destId="{EEC60E95-2AC5-4AC5-A19C-7EA874DE32DB}" srcOrd="1" destOrd="0" presId="urn:microsoft.com/office/officeart/2008/layout/HorizontalMultiLevelHierarchy"/>
    <dgm:cxn modelId="{45B155CA-650F-4F88-8CC7-25EE3521E5FE}" srcId="{4819C681-E482-4C94-83F3-F113F1EFA172}" destId="{34AECC61-C432-464C-8C8F-49A8945C415A}" srcOrd="2" destOrd="0" parTransId="{66427287-E28E-405A-AC83-FC3B8E1B9754}" sibTransId="{A24B395E-AD92-489F-9C3E-C6435C2A42D8}"/>
    <dgm:cxn modelId="{1A5BBCB8-2331-4F54-BA3C-F441A7499ADD}" srcId="{4819C681-E482-4C94-83F3-F113F1EFA172}" destId="{C7E0A638-7BB4-4173-8B5E-7B3DACEA1FB6}" srcOrd="1" destOrd="0" parTransId="{5B81A2B7-8A15-4B94-94B6-CCD7A6215040}" sibTransId="{6D25F7F4-E1D4-4B7E-8A85-628165E60C21}"/>
    <dgm:cxn modelId="{DEA96B16-9DD4-4927-B2B8-24A906EEC8AF}" type="presOf" srcId="{D7824B37-3DBB-4D28-AD56-1271144AF011}" destId="{597AFBCD-5F1F-4616-8ABB-B06883E35EAA}" srcOrd="1" destOrd="0" presId="urn:microsoft.com/office/officeart/2008/layout/HorizontalMultiLevelHierarchy"/>
    <dgm:cxn modelId="{65F24901-4FF7-4267-A939-26CB09562FAA}" type="presOf" srcId="{34AECC61-C432-464C-8C8F-49A8945C415A}" destId="{D7C3EA36-B163-40ED-8254-81F206355980}" srcOrd="0" destOrd="0" presId="urn:microsoft.com/office/officeart/2008/layout/HorizontalMultiLevelHierarchy"/>
    <dgm:cxn modelId="{0C2ACED3-6821-4AC9-92BB-5AE052B70696}" type="presOf" srcId="{5B81A2B7-8A15-4B94-94B6-CCD7A6215040}" destId="{ABF64CA2-4995-46DF-A8DF-F8121DA8A4FD}" srcOrd="0" destOrd="0" presId="urn:microsoft.com/office/officeart/2008/layout/HorizontalMultiLevelHierarchy"/>
    <dgm:cxn modelId="{1FF1065C-90C1-409B-B4D6-B567FBAEA16F}" type="presOf" srcId="{C7E0A638-7BB4-4173-8B5E-7B3DACEA1FB6}" destId="{13663D2F-6AE0-466E-BA11-37CF603762EA}" srcOrd="0" destOrd="0" presId="urn:microsoft.com/office/officeart/2008/layout/HorizontalMultiLevelHierarchy"/>
    <dgm:cxn modelId="{2A6E63EE-154C-44FA-9DA7-4106B2B76F10}" type="presOf" srcId="{66427287-E28E-405A-AC83-FC3B8E1B9754}" destId="{07BB3C56-93E5-49D2-AEE7-F28ABD30828F}" srcOrd="0" destOrd="0" presId="urn:microsoft.com/office/officeart/2008/layout/HorizontalMultiLevelHierarchy"/>
    <dgm:cxn modelId="{51BEA86D-C304-4D01-B392-F0A7CF0D65EA}" type="presOf" srcId="{71EAD753-E469-4044-8F92-2624D3AEBF43}" destId="{DE4CF606-7D94-4B37-AC58-0B2C5A958DA4}" srcOrd="0" destOrd="0" presId="urn:microsoft.com/office/officeart/2008/layout/HorizontalMultiLevelHierarchy"/>
    <dgm:cxn modelId="{B18BF1EF-A3AE-4201-8C48-D4AE331E91D8}" type="presOf" srcId="{4819C681-E482-4C94-83F3-F113F1EFA172}" destId="{2AB8D494-D94D-4920-90BF-F6BEF6CA9A7C}" srcOrd="0" destOrd="0" presId="urn:microsoft.com/office/officeart/2008/layout/HorizontalMultiLevelHierarchy"/>
    <dgm:cxn modelId="{18562421-EF35-4EB3-8828-25F033B797DC}" type="presOf" srcId="{5B81A2B7-8A15-4B94-94B6-CCD7A6215040}" destId="{9E3491E9-394A-447A-92C9-5DAE13152B30}" srcOrd="1" destOrd="0" presId="urn:microsoft.com/office/officeart/2008/layout/HorizontalMultiLevelHierarchy"/>
    <dgm:cxn modelId="{BC94FC30-57BC-4A62-A8B1-9BB33A3B3BC4}" type="presOf" srcId="{D7824B37-3DBB-4D28-AD56-1271144AF011}" destId="{5631F458-17E8-47E6-9032-CD51E34237FB}" srcOrd="0" destOrd="0" presId="urn:microsoft.com/office/officeart/2008/layout/HorizontalMultiLevelHierarchy"/>
    <dgm:cxn modelId="{560CFCD8-BBAC-48F2-B426-8A8EB90EFB45}" type="presParOf" srcId="{709C09AF-0F6C-49E2-ADC5-A037EEDEC99A}" destId="{25BC1DC7-6890-4904-BFA4-6BA126493CA0}" srcOrd="0" destOrd="0" presId="urn:microsoft.com/office/officeart/2008/layout/HorizontalMultiLevelHierarchy"/>
    <dgm:cxn modelId="{A546EEA6-A3D9-4C1B-B312-29C6A27AFAFD}" type="presParOf" srcId="{25BC1DC7-6890-4904-BFA4-6BA126493CA0}" destId="{2AB8D494-D94D-4920-90BF-F6BEF6CA9A7C}" srcOrd="0" destOrd="0" presId="urn:microsoft.com/office/officeart/2008/layout/HorizontalMultiLevelHierarchy"/>
    <dgm:cxn modelId="{CFA9EFDF-2878-4D40-90A9-1F616253221D}" type="presParOf" srcId="{25BC1DC7-6890-4904-BFA4-6BA126493CA0}" destId="{2DB9F60B-876C-4013-9070-91BFA92D8EFA}" srcOrd="1" destOrd="0" presId="urn:microsoft.com/office/officeart/2008/layout/HorizontalMultiLevelHierarchy"/>
    <dgm:cxn modelId="{6BC034D0-58F2-4C8F-A254-174E10753BC2}" type="presParOf" srcId="{2DB9F60B-876C-4013-9070-91BFA92D8EFA}" destId="{5631F458-17E8-47E6-9032-CD51E34237FB}" srcOrd="0" destOrd="0" presId="urn:microsoft.com/office/officeart/2008/layout/HorizontalMultiLevelHierarchy"/>
    <dgm:cxn modelId="{2AB97E52-86D4-40B0-B36A-137D79622BD8}" type="presParOf" srcId="{5631F458-17E8-47E6-9032-CD51E34237FB}" destId="{597AFBCD-5F1F-4616-8ABB-B06883E35EAA}" srcOrd="0" destOrd="0" presId="urn:microsoft.com/office/officeart/2008/layout/HorizontalMultiLevelHierarchy"/>
    <dgm:cxn modelId="{1BAA947A-0197-4AC2-8B7D-F88A6847CF89}" type="presParOf" srcId="{2DB9F60B-876C-4013-9070-91BFA92D8EFA}" destId="{3BA269D2-1ACC-4DCB-A0F3-4FE4DE2A4845}" srcOrd="1" destOrd="0" presId="urn:microsoft.com/office/officeart/2008/layout/HorizontalMultiLevelHierarchy"/>
    <dgm:cxn modelId="{DF91C9F6-B230-4FBA-89E6-D2AAE074B682}" type="presParOf" srcId="{3BA269D2-1ACC-4DCB-A0F3-4FE4DE2A4845}" destId="{DE4CF606-7D94-4B37-AC58-0B2C5A958DA4}" srcOrd="0" destOrd="0" presId="urn:microsoft.com/office/officeart/2008/layout/HorizontalMultiLevelHierarchy"/>
    <dgm:cxn modelId="{95B900D7-1E3B-432D-9861-6C31C6C88CB2}" type="presParOf" srcId="{3BA269D2-1ACC-4DCB-A0F3-4FE4DE2A4845}" destId="{1BC25FCD-1561-4A46-8199-549D603730D9}" srcOrd="1" destOrd="0" presId="urn:microsoft.com/office/officeart/2008/layout/HorizontalMultiLevelHierarchy"/>
    <dgm:cxn modelId="{813C1787-46D6-49B5-826E-08AC648EA03A}" type="presParOf" srcId="{2DB9F60B-876C-4013-9070-91BFA92D8EFA}" destId="{ABF64CA2-4995-46DF-A8DF-F8121DA8A4FD}" srcOrd="2" destOrd="0" presId="urn:microsoft.com/office/officeart/2008/layout/HorizontalMultiLevelHierarchy"/>
    <dgm:cxn modelId="{4D626EFF-2E27-4EC2-9666-048985B97ACF}" type="presParOf" srcId="{ABF64CA2-4995-46DF-A8DF-F8121DA8A4FD}" destId="{9E3491E9-394A-447A-92C9-5DAE13152B30}" srcOrd="0" destOrd="0" presId="urn:microsoft.com/office/officeart/2008/layout/HorizontalMultiLevelHierarchy"/>
    <dgm:cxn modelId="{63568C1E-4657-4DC1-A8D4-2F6E81D1A494}" type="presParOf" srcId="{2DB9F60B-876C-4013-9070-91BFA92D8EFA}" destId="{118B7402-0A28-4203-8F12-ECEED852A705}" srcOrd="3" destOrd="0" presId="urn:microsoft.com/office/officeart/2008/layout/HorizontalMultiLevelHierarchy"/>
    <dgm:cxn modelId="{C2E489CF-FC00-40FF-8D87-D035821145E8}" type="presParOf" srcId="{118B7402-0A28-4203-8F12-ECEED852A705}" destId="{13663D2F-6AE0-466E-BA11-37CF603762EA}" srcOrd="0" destOrd="0" presId="urn:microsoft.com/office/officeart/2008/layout/HorizontalMultiLevelHierarchy"/>
    <dgm:cxn modelId="{F546C584-A4A5-4415-A725-41F21D7513A3}" type="presParOf" srcId="{118B7402-0A28-4203-8F12-ECEED852A705}" destId="{940B6765-6325-4D08-8AD6-4E13B5AF52EF}" srcOrd="1" destOrd="0" presId="urn:microsoft.com/office/officeart/2008/layout/HorizontalMultiLevelHierarchy"/>
    <dgm:cxn modelId="{E4D68963-602A-46C8-BC05-6CACA377E771}" type="presParOf" srcId="{2DB9F60B-876C-4013-9070-91BFA92D8EFA}" destId="{07BB3C56-93E5-49D2-AEE7-F28ABD30828F}" srcOrd="4" destOrd="0" presId="urn:microsoft.com/office/officeart/2008/layout/HorizontalMultiLevelHierarchy"/>
    <dgm:cxn modelId="{F2D2FD69-9B01-4B01-A177-7B82EC115DA6}" type="presParOf" srcId="{07BB3C56-93E5-49D2-AEE7-F28ABD30828F}" destId="{EEC60E95-2AC5-4AC5-A19C-7EA874DE32DB}" srcOrd="0" destOrd="0" presId="urn:microsoft.com/office/officeart/2008/layout/HorizontalMultiLevelHierarchy"/>
    <dgm:cxn modelId="{7803A362-69D5-44B1-A4A0-7E59DB574335}" type="presParOf" srcId="{2DB9F60B-876C-4013-9070-91BFA92D8EFA}" destId="{316F3755-A2E7-4E53-9673-AA9AA74A3B5F}" srcOrd="5" destOrd="0" presId="urn:microsoft.com/office/officeart/2008/layout/HorizontalMultiLevelHierarchy"/>
    <dgm:cxn modelId="{BF7EAAD4-3397-4498-9F9E-EEC1B71F2D12}" type="presParOf" srcId="{316F3755-A2E7-4E53-9673-AA9AA74A3B5F}" destId="{D7C3EA36-B163-40ED-8254-81F206355980}" srcOrd="0" destOrd="0" presId="urn:microsoft.com/office/officeart/2008/layout/HorizontalMultiLevelHierarchy"/>
    <dgm:cxn modelId="{CD473CCD-6543-43FC-8824-20E658D6D5A3}" type="presParOf" srcId="{316F3755-A2E7-4E53-9673-AA9AA74A3B5F}" destId="{3708E4BD-5EF2-4BF9-9CF3-B7A099D539E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64CF22-62FD-4B9C-B481-58ADA5AEF9A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9F9695-05C6-493C-ABE8-17AF67AD7EE5}">
      <dgm:prSet phldrT="[Текст]"/>
      <dgm:spPr/>
      <dgm:t>
        <a:bodyPr/>
        <a:lstStyle/>
        <a:p>
          <a:r>
            <a:rPr lang="ru-RU" dirty="0" smtClean="0"/>
            <a:t> формирование экологически развитой личности, способной жить в гармонии с окружающим миром.</a:t>
          </a:r>
          <a:endParaRPr lang="ru-RU" dirty="0"/>
        </a:p>
      </dgm:t>
    </dgm:pt>
    <dgm:pt modelId="{3CC56330-F69C-4DE6-979C-DE0243A4BBE3}" type="parTrans" cxnId="{55829DAF-9B09-4CBB-996D-EB32385DCF70}">
      <dgm:prSet/>
      <dgm:spPr/>
      <dgm:t>
        <a:bodyPr/>
        <a:lstStyle/>
        <a:p>
          <a:endParaRPr lang="ru-RU"/>
        </a:p>
      </dgm:t>
    </dgm:pt>
    <dgm:pt modelId="{11CC76AC-4F97-439B-9457-36316714509D}" type="sibTrans" cxnId="{55829DAF-9B09-4CBB-996D-EB32385DCF70}">
      <dgm:prSet/>
      <dgm:spPr/>
      <dgm:t>
        <a:bodyPr/>
        <a:lstStyle/>
        <a:p>
          <a:endParaRPr lang="ru-RU"/>
        </a:p>
      </dgm:t>
    </dgm:pt>
    <dgm:pt modelId="{496A5F40-F659-48B0-BF21-4135178767A5}">
      <dgm:prSet phldrT="[Текст]" phldr="1"/>
      <dgm:spPr/>
      <dgm:t>
        <a:bodyPr/>
        <a:lstStyle/>
        <a:p>
          <a:endParaRPr lang="ru-RU"/>
        </a:p>
      </dgm:t>
    </dgm:pt>
    <dgm:pt modelId="{5839BE01-3E21-4298-9EDF-736C29780B1F}" type="parTrans" cxnId="{CDA84DF9-F2D2-4903-9DD6-4C788F12AEFD}">
      <dgm:prSet/>
      <dgm:spPr/>
      <dgm:t>
        <a:bodyPr/>
        <a:lstStyle/>
        <a:p>
          <a:endParaRPr lang="ru-RU"/>
        </a:p>
      </dgm:t>
    </dgm:pt>
    <dgm:pt modelId="{17829942-E1CB-4FD2-B709-1DE87D1EE9DB}" type="sibTrans" cxnId="{CDA84DF9-F2D2-4903-9DD6-4C788F12AEFD}">
      <dgm:prSet/>
      <dgm:spPr/>
      <dgm:t>
        <a:bodyPr/>
        <a:lstStyle/>
        <a:p>
          <a:endParaRPr lang="ru-RU"/>
        </a:p>
      </dgm:t>
    </dgm:pt>
    <dgm:pt modelId="{D7F9EB53-9470-4DEA-B4D5-4EEC9FFD11EA}">
      <dgm:prSet phldrT="[Текст]" phldr="1"/>
      <dgm:spPr/>
      <dgm:t>
        <a:bodyPr/>
        <a:lstStyle/>
        <a:p>
          <a:endParaRPr lang="ru-RU"/>
        </a:p>
      </dgm:t>
    </dgm:pt>
    <dgm:pt modelId="{931F0FA6-1A9F-4504-A6D0-4F5605991FF3}" type="parTrans" cxnId="{DE640A77-FD74-45BB-9EFF-10536C19263B}">
      <dgm:prSet/>
      <dgm:spPr/>
      <dgm:t>
        <a:bodyPr/>
        <a:lstStyle/>
        <a:p>
          <a:endParaRPr lang="ru-RU"/>
        </a:p>
      </dgm:t>
    </dgm:pt>
    <dgm:pt modelId="{6841E01F-9541-48B3-97F2-DF7B6D0FCAAC}" type="sibTrans" cxnId="{DE640A77-FD74-45BB-9EFF-10536C19263B}">
      <dgm:prSet/>
      <dgm:spPr/>
      <dgm:t>
        <a:bodyPr/>
        <a:lstStyle/>
        <a:p>
          <a:endParaRPr lang="ru-RU"/>
        </a:p>
      </dgm:t>
    </dgm:pt>
    <dgm:pt modelId="{F765C478-245E-48BB-9780-11018E2226B1}">
      <dgm:prSet phldrT="[Текст]" phldr="1"/>
      <dgm:spPr/>
      <dgm:t>
        <a:bodyPr/>
        <a:lstStyle/>
        <a:p>
          <a:endParaRPr lang="ru-RU" dirty="0"/>
        </a:p>
      </dgm:t>
    </dgm:pt>
    <dgm:pt modelId="{962CC368-4E5B-4ACF-AB26-52E6B5B93852}" type="parTrans" cxnId="{F930A8A5-3E4D-4B68-B568-BE31B6884A61}">
      <dgm:prSet/>
      <dgm:spPr/>
      <dgm:t>
        <a:bodyPr/>
        <a:lstStyle/>
        <a:p>
          <a:endParaRPr lang="ru-RU"/>
        </a:p>
      </dgm:t>
    </dgm:pt>
    <dgm:pt modelId="{C60005F4-62EA-43D0-8829-AD42F412A74F}" type="sibTrans" cxnId="{F930A8A5-3E4D-4B68-B568-BE31B6884A61}">
      <dgm:prSet/>
      <dgm:spPr/>
      <dgm:t>
        <a:bodyPr/>
        <a:lstStyle/>
        <a:p>
          <a:endParaRPr lang="ru-RU"/>
        </a:p>
      </dgm:t>
    </dgm:pt>
    <dgm:pt modelId="{3293DA37-2EBA-4E3B-B620-76B324616D5D}" type="pres">
      <dgm:prSet presAssocID="{0A64CF22-62FD-4B9C-B481-58ADA5AEF9A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4EE8D1-E1D9-41FC-9399-9632D31CA609}" type="pres">
      <dgm:prSet presAssocID="{E89F9695-05C6-493C-ABE8-17AF67AD7EE5}" presName="root1" presStyleCnt="0"/>
      <dgm:spPr/>
    </dgm:pt>
    <dgm:pt modelId="{70E8BAB6-005D-41A0-A2C0-E92AC13A55CD}" type="pres">
      <dgm:prSet presAssocID="{E89F9695-05C6-493C-ABE8-17AF67AD7EE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A44AC4-92FA-457B-AE0D-ABF0AFEB2DFD}" type="pres">
      <dgm:prSet presAssocID="{E89F9695-05C6-493C-ABE8-17AF67AD7EE5}" presName="level2hierChild" presStyleCnt="0"/>
      <dgm:spPr/>
    </dgm:pt>
    <dgm:pt modelId="{F511B180-C1B7-46EA-9D14-F8273DA7A347}" type="pres">
      <dgm:prSet presAssocID="{5839BE01-3E21-4298-9EDF-736C29780B1F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35874DAB-383B-47E7-AEF4-114144A37F76}" type="pres">
      <dgm:prSet presAssocID="{5839BE01-3E21-4298-9EDF-736C29780B1F}" presName="connTx" presStyleLbl="parChTrans1D2" presStyleIdx="0" presStyleCnt="3"/>
      <dgm:spPr/>
      <dgm:t>
        <a:bodyPr/>
        <a:lstStyle/>
        <a:p>
          <a:endParaRPr lang="ru-RU"/>
        </a:p>
      </dgm:t>
    </dgm:pt>
    <dgm:pt modelId="{C70DBE50-D1AF-4D94-8459-B587B1A23092}" type="pres">
      <dgm:prSet presAssocID="{496A5F40-F659-48B0-BF21-4135178767A5}" presName="root2" presStyleCnt="0"/>
      <dgm:spPr/>
    </dgm:pt>
    <dgm:pt modelId="{D2BFA4B3-5E96-4DFE-8BEA-58F9BDCD5F99}" type="pres">
      <dgm:prSet presAssocID="{496A5F40-F659-48B0-BF21-4135178767A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750A6A-20BA-45B3-91D6-45A1B3F38C9C}" type="pres">
      <dgm:prSet presAssocID="{496A5F40-F659-48B0-BF21-4135178767A5}" presName="level3hierChild" presStyleCnt="0"/>
      <dgm:spPr/>
    </dgm:pt>
    <dgm:pt modelId="{8D83767B-343B-4F83-9A35-832782F13985}" type="pres">
      <dgm:prSet presAssocID="{931F0FA6-1A9F-4504-A6D0-4F5605991FF3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2292461-2F97-4B34-9315-0DEBFB7455EF}" type="pres">
      <dgm:prSet presAssocID="{931F0FA6-1A9F-4504-A6D0-4F5605991FF3}" presName="connTx" presStyleLbl="parChTrans1D2" presStyleIdx="1" presStyleCnt="3"/>
      <dgm:spPr/>
      <dgm:t>
        <a:bodyPr/>
        <a:lstStyle/>
        <a:p>
          <a:endParaRPr lang="ru-RU"/>
        </a:p>
      </dgm:t>
    </dgm:pt>
    <dgm:pt modelId="{7FA6C7D5-FF4B-4585-B9FC-A599883448B6}" type="pres">
      <dgm:prSet presAssocID="{D7F9EB53-9470-4DEA-B4D5-4EEC9FFD11EA}" presName="root2" presStyleCnt="0"/>
      <dgm:spPr/>
    </dgm:pt>
    <dgm:pt modelId="{DA5BB9C1-0B15-464B-95B2-0E115265F48F}" type="pres">
      <dgm:prSet presAssocID="{D7F9EB53-9470-4DEA-B4D5-4EEC9FFD11E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7009BF-30EB-4B82-81DB-C6857611ABEC}" type="pres">
      <dgm:prSet presAssocID="{D7F9EB53-9470-4DEA-B4D5-4EEC9FFD11EA}" presName="level3hierChild" presStyleCnt="0"/>
      <dgm:spPr/>
    </dgm:pt>
    <dgm:pt modelId="{8A57E785-6778-4E47-A321-B75463143680}" type="pres">
      <dgm:prSet presAssocID="{962CC368-4E5B-4ACF-AB26-52E6B5B93852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D6DF792-358F-43B6-8906-04C217F4E0EC}" type="pres">
      <dgm:prSet presAssocID="{962CC368-4E5B-4ACF-AB26-52E6B5B93852}" presName="connTx" presStyleLbl="parChTrans1D2" presStyleIdx="2" presStyleCnt="3"/>
      <dgm:spPr/>
      <dgm:t>
        <a:bodyPr/>
        <a:lstStyle/>
        <a:p>
          <a:endParaRPr lang="ru-RU"/>
        </a:p>
      </dgm:t>
    </dgm:pt>
    <dgm:pt modelId="{2E4F463F-645F-4F47-9AB0-3FAAE689B2A3}" type="pres">
      <dgm:prSet presAssocID="{F765C478-245E-48BB-9780-11018E2226B1}" presName="root2" presStyleCnt="0"/>
      <dgm:spPr/>
    </dgm:pt>
    <dgm:pt modelId="{4007B83D-125A-4E86-810C-DDE81896F4A9}" type="pres">
      <dgm:prSet presAssocID="{F765C478-245E-48BB-9780-11018E2226B1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80B0D9-4CC2-4CBE-8530-C895FF219921}" type="pres">
      <dgm:prSet presAssocID="{F765C478-245E-48BB-9780-11018E2226B1}" presName="level3hierChild" presStyleCnt="0"/>
      <dgm:spPr/>
    </dgm:pt>
  </dgm:ptLst>
  <dgm:cxnLst>
    <dgm:cxn modelId="{261AC4F5-0B01-4DA7-A485-FA0BF65DD32D}" type="presOf" srcId="{0A64CF22-62FD-4B9C-B481-58ADA5AEF9A4}" destId="{3293DA37-2EBA-4E3B-B620-76B324616D5D}" srcOrd="0" destOrd="0" presId="urn:microsoft.com/office/officeart/2008/layout/HorizontalMultiLevelHierarchy"/>
    <dgm:cxn modelId="{F930A8A5-3E4D-4B68-B568-BE31B6884A61}" srcId="{E89F9695-05C6-493C-ABE8-17AF67AD7EE5}" destId="{F765C478-245E-48BB-9780-11018E2226B1}" srcOrd="2" destOrd="0" parTransId="{962CC368-4E5B-4ACF-AB26-52E6B5B93852}" sibTransId="{C60005F4-62EA-43D0-8829-AD42F412A74F}"/>
    <dgm:cxn modelId="{0EAE687C-9236-47E1-B99C-71FA0793C969}" type="presOf" srcId="{962CC368-4E5B-4ACF-AB26-52E6B5B93852}" destId="{3D6DF792-358F-43B6-8906-04C217F4E0EC}" srcOrd="1" destOrd="0" presId="urn:microsoft.com/office/officeart/2008/layout/HorizontalMultiLevelHierarchy"/>
    <dgm:cxn modelId="{445BF248-0176-41A7-8ACA-DCF2EB804CD6}" type="presOf" srcId="{931F0FA6-1A9F-4504-A6D0-4F5605991FF3}" destId="{8D83767B-343B-4F83-9A35-832782F13985}" srcOrd="0" destOrd="0" presId="urn:microsoft.com/office/officeart/2008/layout/HorizontalMultiLevelHierarchy"/>
    <dgm:cxn modelId="{FF341E98-8561-4CA2-870A-8C0FD4DD552D}" type="presOf" srcId="{5839BE01-3E21-4298-9EDF-736C29780B1F}" destId="{35874DAB-383B-47E7-AEF4-114144A37F76}" srcOrd="1" destOrd="0" presId="urn:microsoft.com/office/officeart/2008/layout/HorizontalMultiLevelHierarchy"/>
    <dgm:cxn modelId="{18F809F3-51A4-4E78-9F3B-D529E0E058A1}" type="presOf" srcId="{496A5F40-F659-48B0-BF21-4135178767A5}" destId="{D2BFA4B3-5E96-4DFE-8BEA-58F9BDCD5F99}" srcOrd="0" destOrd="0" presId="urn:microsoft.com/office/officeart/2008/layout/HorizontalMultiLevelHierarchy"/>
    <dgm:cxn modelId="{1E896E71-FA55-4B38-97D9-C39B69E2B7C7}" type="presOf" srcId="{5839BE01-3E21-4298-9EDF-736C29780B1F}" destId="{F511B180-C1B7-46EA-9D14-F8273DA7A347}" srcOrd="0" destOrd="0" presId="urn:microsoft.com/office/officeart/2008/layout/HorizontalMultiLevelHierarchy"/>
    <dgm:cxn modelId="{36887DAE-96B6-4B96-8E73-D0C6F268F17D}" type="presOf" srcId="{E89F9695-05C6-493C-ABE8-17AF67AD7EE5}" destId="{70E8BAB6-005D-41A0-A2C0-E92AC13A55CD}" srcOrd="0" destOrd="0" presId="urn:microsoft.com/office/officeart/2008/layout/HorizontalMultiLevelHierarchy"/>
    <dgm:cxn modelId="{3B342665-49C1-4688-A8F7-0B4028EA9EAF}" type="presOf" srcId="{962CC368-4E5B-4ACF-AB26-52E6B5B93852}" destId="{8A57E785-6778-4E47-A321-B75463143680}" srcOrd="0" destOrd="0" presId="urn:microsoft.com/office/officeart/2008/layout/HorizontalMultiLevelHierarchy"/>
    <dgm:cxn modelId="{CDA84DF9-F2D2-4903-9DD6-4C788F12AEFD}" srcId="{E89F9695-05C6-493C-ABE8-17AF67AD7EE5}" destId="{496A5F40-F659-48B0-BF21-4135178767A5}" srcOrd="0" destOrd="0" parTransId="{5839BE01-3E21-4298-9EDF-736C29780B1F}" sibTransId="{17829942-E1CB-4FD2-B709-1DE87D1EE9DB}"/>
    <dgm:cxn modelId="{B210185E-6E3B-4399-A964-90A65F2DC645}" type="presOf" srcId="{F765C478-245E-48BB-9780-11018E2226B1}" destId="{4007B83D-125A-4E86-810C-DDE81896F4A9}" srcOrd="0" destOrd="0" presId="urn:microsoft.com/office/officeart/2008/layout/HorizontalMultiLevelHierarchy"/>
    <dgm:cxn modelId="{1DC6D5B9-02A8-4138-8C20-1D669A6018A3}" type="presOf" srcId="{931F0FA6-1A9F-4504-A6D0-4F5605991FF3}" destId="{B2292461-2F97-4B34-9315-0DEBFB7455EF}" srcOrd="1" destOrd="0" presId="urn:microsoft.com/office/officeart/2008/layout/HorizontalMultiLevelHierarchy"/>
    <dgm:cxn modelId="{55829DAF-9B09-4CBB-996D-EB32385DCF70}" srcId="{0A64CF22-62FD-4B9C-B481-58ADA5AEF9A4}" destId="{E89F9695-05C6-493C-ABE8-17AF67AD7EE5}" srcOrd="0" destOrd="0" parTransId="{3CC56330-F69C-4DE6-979C-DE0243A4BBE3}" sibTransId="{11CC76AC-4F97-439B-9457-36316714509D}"/>
    <dgm:cxn modelId="{DE640A77-FD74-45BB-9EFF-10536C19263B}" srcId="{E89F9695-05C6-493C-ABE8-17AF67AD7EE5}" destId="{D7F9EB53-9470-4DEA-B4D5-4EEC9FFD11EA}" srcOrd="1" destOrd="0" parTransId="{931F0FA6-1A9F-4504-A6D0-4F5605991FF3}" sibTransId="{6841E01F-9541-48B3-97F2-DF7B6D0FCAAC}"/>
    <dgm:cxn modelId="{FAF47F5F-1921-4D2D-BF85-83247A9898A2}" type="presOf" srcId="{D7F9EB53-9470-4DEA-B4D5-4EEC9FFD11EA}" destId="{DA5BB9C1-0B15-464B-95B2-0E115265F48F}" srcOrd="0" destOrd="0" presId="urn:microsoft.com/office/officeart/2008/layout/HorizontalMultiLevelHierarchy"/>
    <dgm:cxn modelId="{DCB21890-F19D-41E3-A6B5-6BA6B99C324C}" type="presParOf" srcId="{3293DA37-2EBA-4E3B-B620-76B324616D5D}" destId="{CB4EE8D1-E1D9-41FC-9399-9632D31CA609}" srcOrd="0" destOrd="0" presId="urn:microsoft.com/office/officeart/2008/layout/HorizontalMultiLevelHierarchy"/>
    <dgm:cxn modelId="{0BF1D83B-7156-4C45-A6A3-8889B022DA7E}" type="presParOf" srcId="{CB4EE8D1-E1D9-41FC-9399-9632D31CA609}" destId="{70E8BAB6-005D-41A0-A2C0-E92AC13A55CD}" srcOrd="0" destOrd="0" presId="urn:microsoft.com/office/officeart/2008/layout/HorizontalMultiLevelHierarchy"/>
    <dgm:cxn modelId="{35440F8C-3A68-455D-85CA-0A3ACE1FA788}" type="presParOf" srcId="{CB4EE8D1-E1D9-41FC-9399-9632D31CA609}" destId="{55A44AC4-92FA-457B-AE0D-ABF0AFEB2DFD}" srcOrd="1" destOrd="0" presId="urn:microsoft.com/office/officeart/2008/layout/HorizontalMultiLevelHierarchy"/>
    <dgm:cxn modelId="{C16E3E8B-9550-45FB-8549-BBE2E099BAAB}" type="presParOf" srcId="{55A44AC4-92FA-457B-AE0D-ABF0AFEB2DFD}" destId="{F511B180-C1B7-46EA-9D14-F8273DA7A347}" srcOrd="0" destOrd="0" presId="urn:microsoft.com/office/officeart/2008/layout/HorizontalMultiLevelHierarchy"/>
    <dgm:cxn modelId="{E77D9C31-3EED-49B0-94BD-B037C3655580}" type="presParOf" srcId="{F511B180-C1B7-46EA-9D14-F8273DA7A347}" destId="{35874DAB-383B-47E7-AEF4-114144A37F76}" srcOrd="0" destOrd="0" presId="urn:microsoft.com/office/officeart/2008/layout/HorizontalMultiLevelHierarchy"/>
    <dgm:cxn modelId="{3DF76464-C457-4ABB-BED1-F8494449BB3E}" type="presParOf" srcId="{55A44AC4-92FA-457B-AE0D-ABF0AFEB2DFD}" destId="{C70DBE50-D1AF-4D94-8459-B587B1A23092}" srcOrd="1" destOrd="0" presId="urn:microsoft.com/office/officeart/2008/layout/HorizontalMultiLevelHierarchy"/>
    <dgm:cxn modelId="{41C5F493-B989-41F7-9CC5-47F0AA0F3606}" type="presParOf" srcId="{C70DBE50-D1AF-4D94-8459-B587B1A23092}" destId="{D2BFA4B3-5E96-4DFE-8BEA-58F9BDCD5F99}" srcOrd="0" destOrd="0" presId="urn:microsoft.com/office/officeart/2008/layout/HorizontalMultiLevelHierarchy"/>
    <dgm:cxn modelId="{9754FE2F-0D8F-4BA2-9FBE-9E5C765552FD}" type="presParOf" srcId="{C70DBE50-D1AF-4D94-8459-B587B1A23092}" destId="{B3750A6A-20BA-45B3-91D6-45A1B3F38C9C}" srcOrd="1" destOrd="0" presId="urn:microsoft.com/office/officeart/2008/layout/HorizontalMultiLevelHierarchy"/>
    <dgm:cxn modelId="{5ECC1CC0-DCD2-4BFD-BEF8-68D36F129291}" type="presParOf" srcId="{55A44AC4-92FA-457B-AE0D-ABF0AFEB2DFD}" destId="{8D83767B-343B-4F83-9A35-832782F13985}" srcOrd="2" destOrd="0" presId="urn:microsoft.com/office/officeart/2008/layout/HorizontalMultiLevelHierarchy"/>
    <dgm:cxn modelId="{84A0FCC1-1EE4-4FAD-A880-BAB9E3C9B759}" type="presParOf" srcId="{8D83767B-343B-4F83-9A35-832782F13985}" destId="{B2292461-2F97-4B34-9315-0DEBFB7455EF}" srcOrd="0" destOrd="0" presId="urn:microsoft.com/office/officeart/2008/layout/HorizontalMultiLevelHierarchy"/>
    <dgm:cxn modelId="{B1186B4E-42C1-4857-B329-1003974B23F0}" type="presParOf" srcId="{55A44AC4-92FA-457B-AE0D-ABF0AFEB2DFD}" destId="{7FA6C7D5-FF4B-4585-B9FC-A599883448B6}" srcOrd="3" destOrd="0" presId="urn:microsoft.com/office/officeart/2008/layout/HorizontalMultiLevelHierarchy"/>
    <dgm:cxn modelId="{17D36AEC-D47D-4DBF-B31A-80C98C3795AC}" type="presParOf" srcId="{7FA6C7D5-FF4B-4585-B9FC-A599883448B6}" destId="{DA5BB9C1-0B15-464B-95B2-0E115265F48F}" srcOrd="0" destOrd="0" presId="urn:microsoft.com/office/officeart/2008/layout/HorizontalMultiLevelHierarchy"/>
    <dgm:cxn modelId="{E37C004A-5FF9-4E32-BD5A-153FEBBEF5AF}" type="presParOf" srcId="{7FA6C7D5-FF4B-4585-B9FC-A599883448B6}" destId="{1F7009BF-30EB-4B82-81DB-C6857611ABEC}" srcOrd="1" destOrd="0" presId="urn:microsoft.com/office/officeart/2008/layout/HorizontalMultiLevelHierarchy"/>
    <dgm:cxn modelId="{6A6E781F-1739-4B71-AC8C-C1D6462480F6}" type="presParOf" srcId="{55A44AC4-92FA-457B-AE0D-ABF0AFEB2DFD}" destId="{8A57E785-6778-4E47-A321-B75463143680}" srcOrd="4" destOrd="0" presId="urn:microsoft.com/office/officeart/2008/layout/HorizontalMultiLevelHierarchy"/>
    <dgm:cxn modelId="{392B1262-4150-43BF-96C8-9AB662FC61FF}" type="presParOf" srcId="{8A57E785-6778-4E47-A321-B75463143680}" destId="{3D6DF792-358F-43B6-8906-04C217F4E0EC}" srcOrd="0" destOrd="0" presId="urn:microsoft.com/office/officeart/2008/layout/HorizontalMultiLevelHierarchy"/>
    <dgm:cxn modelId="{DF48D898-5601-4D63-878D-D3B8C848DE24}" type="presParOf" srcId="{55A44AC4-92FA-457B-AE0D-ABF0AFEB2DFD}" destId="{2E4F463F-645F-4F47-9AB0-3FAAE689B2A3}" srcOrd="5" destOrd="0" presId="urn:microsoft.com/office/officeart/2008/layout/HorizontalMultiLevelHierarchy"/>
    <dgm:cxn modelId="{FECF1189-B34A-4AA9-8791-46C7380796B3}" type="presParOf" srcId="{2E4F463F-645F-4F47-9AB0-3FAAE689B2A3}" destId="{4007B83D-125A-4E86-810C-DDE81896F4A9}" srcOrd="0" destOrd="0" presId="urn:microsoft.com/office/officeart/2008/layout/HorizontalMultiLevelHierarchy"/>
    <dgm:cxn modelId="{D08FD7CA-EABA-44AC-A6A2-C878E5505364}" type="presParOf" srcId="{2E4F463F-645F-4F47-9AB0-3FAAE689B2A3}" destId="{EF80B0D9-4CC2-4CBE-8530-C895FF21992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44E552-ECB1-4F4A-ABF7-E23AD9F09F76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7B32AA0-E2D6-4EE8-BA43-0924669827A0}">
      <dgm:prSet phldrT="[Текст]"/>
      <dgm:spPr/>
      <dgm:t>
        <a:bodyPr/>
        <a:lstStyle/>
        <a:p>
          <a:r>
            <a:rPr lang="ru-RU" u="sng" dirty="0" smtClean="0"/>
            <a:t>Цель: </a:t>
          </a:r>
          <a:r>
            <a:rPr lang="ru-RU" dirty="0" smtClean="0"/>
            <a:t>формирование экологически развитой личности, способной жить в гармонии с окружающим миром.</a:t>
          </a:r>
          <a:endParaRPr lang="ru-RU" dirty="0"/>
        </a:p>
      </dgm:t>
    </dgm:pt>
    <dgm:pt modelId="{BD2526DC-BA5E-49FC-9B7A-9F15CD007BFA}" type="parTrans" cxnId="{42EDF9F3-1EB1-44F4-9BA0-CD8789519104}">
      <dgm:prSet/>
      <dgm:spPr/>
      <dgm:t>
        <a:bodyPr/>
        <a:lstStyle/>
        <a:p>
          <a:endParaRPr lang="ru-RU"/>
        </a:p>
      </dgm:t>
    </dgm:pt>
    <dgm:pt modelId="{43294AAF-5B1B-4B8D-BFA9-49F27E9D00CF}" type="sibTrans" cxnId="{42EDF9F3-1EB1-44F4-9BA0-CD8789519104}">
      <dgm:prSet/>
      <dgm:spPr/>
      <dgm:t>
        <a:bodyPr/>
        <a:lstStyle/>
        <a:p>
          <a:endParaRPr lang="ru-RU"/>
        </a:p>
      </dgm:t>
    </dgm:pt>
    <dgm:pt modelId="{CF9E4F95-A258-423E-8CBC-0B6FA81CA7E8}">
      <dgm:prSet phldrT="[Текст]" custT="1"/>
      <dgm:spPr/>
      <dgm:t>
        <a:bodyPr/>
        <a:lstStyle/>
        <a:p>
          <a:r>
            <a:rPr lang="ru-RU" sz="2400" u="sng" dirty="0" smtClean="0">
              <a:effectLst/>
            </a:rPr>
            <a:t>Задачи: </a:t>
          </a:r>
          <a:r>
            <a:rPr lang="ru-RU" sz="2000" dirty="0" smtClean="0">
              <a:effectLst/>
            </a:rPr>
            <a:t>Формирование у дошкольников мировоззрения через освоение элементарных экологических знаний о природе</a:t>
          </a:r>
          <a:endParaRPr lang="ru-RU" sz="2000" dirty="0">
            <a:effectLst/>
          </a:endParaRPr>
        </a:p>
      </dgm:t>
    </dgm:pt>
    <dgm:pt modelId="{0C97D5A2-DC1A-4A6E-A386-E470DF993952}" type="parTrans" cxnId="{1CB63F99-EDD0-4754-ACC9-82E9F3B6355A}">
      <dgm:prSet/>
      <dgm:spPr/>
      <dgm:t>
        <a:bodyPr/>
        <a:lstStyle/>
        <a:p>
          <a:endParaRPr lang="ru-RU"/>
        </a:p>
      </dgm:t>
    </dgm:pt>
    <dgm:pt modelId="{BE015758-913B-4FC7-A699-CFE80A319C00}" type="sibTrans" cxnId="{1CB63F99-EDD0-4754-ACC9-82E9F3B6355A}">
      <dgm:prSet/>
      <dgm:spPr/>
      <dgm:t>
        <a:bodyPr/>
        <a:lstStyle/>
        <a:p>
          <a:endParaRPr lang="ru-RU"/>
        </a:p>
      </dgm:t>
    </dgm:pt>
    <dgm:pt modelId="{05ED4C78-129C-4F30-B4EC-EC0203FC9F6B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Формирование мотивации воспитанников к исследовательской работе и познавательной экологической деятельности через сказку, игру, наблюдение.</a:t>
          </a:r>
          <a:endParaRPr lang="ru-RU" dirty="0">
            <a:solidFill>
              <a:schemeClr val="tx1"/>
            </a:solidFill>
          </a:endParaRPr>
        </a:p>
      </dgm:t>
    </dgm:pt>
    <dgm:pt modelId="{B12B109A-8AF8-44A1-8412-44021296A8B9}" type="parTrans" cxnId="{6DA8437D-7C92-4E20-810C-A8E6F03DC6D2}">
      <dgm:prSet/>
      <dgm:spPr/>
      <dgm:t>
        <a:bodyPr/>
        <a:lstStyle/>
        <a:p>
          <a:endParaRPr lang="ru-RU"/>
        </a:p>
      </dgm:t>
    </dgm:pt>
    <dgm:pt modelId="{2CC81928-4E50-4916-A70E-ED7FDCFD2A9D}" type="sibTrans" cxnId="{6DA8437D-7C92-4E20-810C-A8E6F03DC6D2}">
      <dgm:prSet/>
      <dgm:spPr/>
      <dgm:t>
        <a:bodyPr/>
        <a:lstStyle/>
        <a:p>
          <a:endParaRPr lang="ru-RU"/>
        </a:p>
      </dgm:t>
    </dgm:pt>
    <dgm:pt modelId="{966921FD-4192-4FE1-B537-8A2BBA3E8A23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Воспитание у детей осознанного выполнения правил поведения в природе</a:t>
          </a:r>
          <a:endParaRPr lang="ru-RU" dirty="0">
            <a:solidFill>
              <a:schemeClr val="tx1"/>
            </a:solidFill>
          </a:endParaRPr>
        </a:p>
      </dgm:t>
    </dgm:pt>
    <dgm:pt modelId="{7FB51817-CFF8-4E34-BC7E-38209214FBF7}" type="parTrans" cxnId="{F6A4AF2F-7804-48AD-B130-522B60E2F1CE}">
      <dgm:prSet/>
      <dgm:spPr/>
      <dgm:t>
        <a:bodyPr/>
        <a:lstStyle/>
        <a:p>
          <a:endParaRPr lang="ru-RU"/>
        </a:p>
      </dgm:t>
    </dgm:pt>
    <dgm:pt modelId="{0A889048-FD57-410D-ADB7-FD481D55B19A}" type="sibTrans" cxnId="{F6A4AF2F-7804-48AD-B130-522B60E2F1CE}">
      <dgm:prSet/>
      <dgm:spPr/>
      <dgm:t>
        <a:bodyPr/>
        <a:lstStyle/>
        <a:p>
          <a:endParaRPr lang="ru-RU"/>
        </a:p>
      </dgm:t>
    </dgm:pt>
    <dgm:pt modelId="{AE2C3123-A5D0-484F-B4AD-BB38F60A3095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Повышение уровня экологической культуры родителей, так как именно она определяет культуру ребёнка</a:t>
          </a:r>
          <a:endParaRPr lang="ru-RU" dirty="0"/>
        </a:p>
      </dgm:t>
    </dgm:pt>
    <dgm:pt modelId="{08D2F24E-1E16-40EF-81E8-67DC309D8712}" type="parTrans" cxnId="{9DA33FC6-66A0-4C5D-8DE3-A68A7634E404}">
      <dgm:prSet/>
      <dgm:spPr/>
      <dgm:t>
        <a:bodyPr/>
        <a:lstStyle/>
        <a:p>
          <a:endParaRPr lang="ru-RU"/>
        </a:p>
      </dgm:t>
    </dgm:pt>
    <dgm:pt modelId="{57BFE3C8-80D8-42AC-917C-A073150A5C65}" type="sibTrans" cxnId="{9DA33FC6-66A0-4C5D-8DE3-A68A7634E404}">
      <dgm:prSet/>
      <dgm:spPr/>
      <dgm:t>
        <a:bodyPr/>
        <a:lstStyle/>
        <a:p>
          <a:endParaRPr lang="ru-RU"/>
        </a:p>
      </dgm:t>
    </dgm:pt>
    <dgm:pt modelId="{30A48366-20CE-4A9B-B304-06F54DBBCE0B}" type="pres">
      <dgm:prSet presAssocID="{C644E552-ECB1-4F4A-ABF7-E23AD9F09F7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3ED5A8-2BE4-4CB2-A69E-07150F67B935}" type="pres">
      <dgm:prSet presAssocID="{F7B32AA0-E2D6-4EE8-BA43-0924669827A0}" presName="root1" presStyleCnt="0"/>
      <dgm:spPr/>
    </dgm:pt>
    <dgm:pt modelId="{6BC3CCE7-E23C-497C-94EF-A961B6FF198F}" type="pres">
      <dgm:prSet presAssocID="{F7B32AA0-E2D6-4EE8-BA43-0924669827A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D3B253-3506-4FED-825F-942F4AF59DFE}" type="pres">
      <dgm:prSet presAssocID="{F7B32AA0-E2D6-4EE8-BA43-0924669827A0}" presName="level2hierChild" presStyleCnt="0"/>
      <dgm:spPr/>
    </dgm:pt>
    <dgm:pt modelId="{741EF8F5-F97E-4837-B5B4-5D6090ED99C6}" type="pres">
      <dgm:prSet presAssocID="{0C97D5A2-DC1A-4A6E-A386-E470DF993952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C39C554-17B1-4013-9FFD-DF58F4BB6882}" type="pres">
      <dgm:prSet presAssocID="{0C97D5A2-DC1A-4A6E-A386-E470DF99395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21F04AF-3A1B-428A-8278-DE01D8A692D2}" type="pres">
      <dgm:prSet presAssocID="{CF9E4F95-A258-423E-8CBC-0B6FA81CA7E8}" presName="root2" presStyleCnt="0"/>
      <dgm:spPr/>
    </dgm:pt>
    <dgm:pt modelId="{190D82BA-5034-4DF2-BAA4-79B424F613E3}" type="pres">
      <dgm:prSet presAssocID="{CF9E4F95-A258-423E-8CBC-0B6FA81CA7E8}" presName="LevelTwoTextNode" presStyleLbl="node2" presStyleIdx="0" presStyleCnt="4" custScaleX="148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75A37F-6575-4066-8D7E-C878D9A9A65E}" type="pres">
      <dgm:prSet presAssocID="{CF9E4F95-A258-423E-8CBC-0B6FA81CA7E8}" presName="level3hierChild" presStyleCnt="0"/>
      <dgm:spPr/>
    </dgm:pt>
    <dgm:pt modelId="{86CC9D29-3219-4EAF-B503-90452668D9A2}" type="pres">
      <dgm:prSet presAssocID="{B12B109A-8AF8-44A1-8412-44021296A8B9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93A6BE81-A743-4EC7-A1D7-6AF8DDDBD9C8}" type="pres">
      <dgm:prSet presAssocID="{B12B109A-8AF8-44A1-8412-44021296A8B9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65ED36C-FA4F-4B7C-B0A7-72AE4C251C08}" type="pres">
      <dgm:prSet presAssocID="{05ED4C78-129C-4F30-B4EC-EC0203FC9F6B}" presName="root2" presStyleCnt="0"/>
      <dgm:spPr/>
    </dgm:pt>
    <dgm:pt modelId="{D81C684D-6729-4FFD-813B-C58AF0CEE90B}" type="pres">
      <dgm:prSet presAssocID="{05ED4C78-129C-4F30-B4EC-EC0203FC9F6B}" presName="LevelTwoTextNode" presStyleLbl="node2" presStyleIdx="1" presStyleCnt="4" custScaleX="148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7EC051-A689-4377-8C4F-5D76B0A5D1C4}" type="pres">
      <dgm:prSet presAssocID="{05ED4C78-129C-4F30-B4EC-EC0203FC9F6B}" presName="level3hierChild" presStyleCnt="0"/>
      <dgm:spPr/>
    </dgm:pt>
    <dgm:pt modelId="{D4070515-5CE4-4C2C-A97E-21A43B4D7E7D}" type="pres">
      <dgm:prSet presAssocID="{7FB51817-CFF8-4E34-BC7E-38209214FBF7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C17E7190-635D-4E98-B917-61AFCB8CF4DD}" type="pres">
      <dgm:prSet presAssocID="{7FB51817-CFF8-4E34-BC7E-38209214FBF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D988F566-A0A3-469B-ACCF-EF0BCFCF0FEB}" type="pres">
      <dgm:prSet presAssocID="{966921FD-4192-4FE1-B537-8A2BBA3E8A23}" presName="root2" presStyleCnt="0"/>
      <dgm:spPr/>
    </dgm:pt>
    <dgm:pt modelId="{0BD9FB83-C599-4479-B0DB-BBE90D564708}" type="pres">
      <dgm:prSet presAssocID="{966921FD-4192-4FE1-B537-8A2BBA3E8A23}" presName="LevelTwoTextNode" presStyleLbl="node2" presStyleIdx="2" presStyleCnt="4" custScaleX="148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4811F3-CD61-494D-BD13-8AF4440C67F5}" type="pres">
      <dgm:prSet presAssocID="{966921FD-4192-4FE1-B537-8A2BBA3E8A23}" presName="level3hierChild" presStyleCnt="0"/>
      <dgm:spPr/>
    </dgm:pt>
    <dgm:pt modelId="{39104615-9839-4A08-9EB1-9817555CD984}" type="pres">
      <dgm:prSet presAssocID="{08D2F24E-1E16-40EF-81E8-67DC309D8712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E93AB3A1-CEED-42B5-ABE6-8F181AE90600}" type="pres">
      <dgm:prSet presAssocID="{08D2F24E-1E16-40EF-81E8-67DC309D8712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54DEE8F-3623-416E-A9FA-DFF68E70F70D}" type="pres">
      <dgm:prSet presAssocID="{AE2C3123-A5D0-484F-B4AD-BB38F60A3095}" presName="root2" presStyleCnt="0"/>
      <dgm:spPr/>
    </dgm:pt>
    <dgm:pt modelId="{E15A69F9-74A7-4389-A7D3-A6BB09833446}" type="pres">
      <dgm:prSet presAssocID="{AE2C3123-A5D0-484F-B4AD-BB38F60A3095}" presName="LevelTwoTextNode" presStyleLbl="node2" presStyleIdx="3" presStyleCnt="4" custScaleX="1491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00051B-67F2-4784-B76A-15D9132D6388}" type="pres">
      <dgm:prSet presAssocID="{AE2C3123-A5D0-484F-B4AD-BB38F60A3095}" presName="level3hierChild" presStyleCnt="0"/>
      <dgm:spPr/>
    </dgm:pt>
  </dgm:ptLst>
  <dgm:cxnLst>
    <dgm:cxn modelId="{0E14DFDC-163B-442B-8637-E264ED6BA9C8}" type="presOf" srcId="{AE2C3123-A5D0-484F-B4AD-BB38F60A3095}" destId="{E15A69F9-74A7-4389-A7D3-A6BB09833446}" srcOrd="0" destOrd="0" presId="urn:microsoft.com/office/officeart/2008/layout/HorizontalMultiLevelHierarchy"/>
    <dgm:cxn modelId="{0FB1A67A-0CF1-4E94-91A0-4558A2073FD6}" type="presOf" srcId="{08D2F24E-1E16-40EF-81E8-67DC309D8712}" destId="{E93AB3A1-CEED-42B5-ABE6-8F181AE90600}" srcOrd="1" destOrd="0" presId="urn:microsoft.com/office/officeart/2008/layout/HorizontalMultiLevelHierarchy"/>
    <dgm:cxn modelId="{9DA33FC6-66A0-4C5D-8DE3-A68A7634E404}" srcId="{F7B32AA0-E2D6-4EE8-BA43-0924669827A0}" destId="{AE2C3123-A5D0-484F-B4AD-BB38F60A3095}" srcOrd="3" destOrd="0" parTransId="{08D2F24E-1E16-40EF-81E8-67DC309D8712}" sibTransId="{57BFE3C8-80D8-42AC-917C-A073150A5C65}"/>
    <dgm:cxn modelId="{6731BC15-93C4-49C4-831C-9569C4EE24A7}" type="presOf" srcId="{0C97D5A2-DC1A-4A6E-A386-E470DF993952}" destId="{0C39C554-17B1-4013-9FFD-DF58F4BB6882}" srcOrd="1" destOrd="0" presId="urn:microsoft.com/office/officeart/2008/layout/HorizontalMultiLevelHierarchy"/>
    <dgm:cxn modelId="{CD16FE94-E959-40BB-93A9-04801E9DCBA2}" type="presOf" srcId="{B12B109A-8AF8-44A1-8412-44021296A8B9}" destId="{86CC9D29-3219-4EAF-B503-90452668D9A2}" srcOrd="0" destOrd="0" presId="urn:microsoft.com/office/officeart/2008/layout/HorizontalMultiLevelHierarchy"/>
    <dgm:cxn modelId="{9B2BFCDD-6224-4131-8142-B9BBC421E9E3}" type="presOf" srcId="{C644E552-ECB1-4F4A-ABF7-E23AD9F09F76}" destId="{30A48366-20CE-4A9B-B304-06F54DBBCE0B}" srcOrd="0" destOrd="0" presId="urn:microsoft.com/office/officeart/2008/layout/HorizontalMultiLevelHierarchy"/>
    <dgm:cxn modelId="{9381B222-F4B2-4B58-B825-47FACA59BA3C}" type="presOf" srcId="{0C97D5A2-DC1A-4A6E-A386-E470DF993952}" destId="{741EF8F5-F97E-4837-B5B4-5D6090ED99C6}" srcOrd="0" destOrd="0" presId="urn:microsoft.com/office/officeart/2008/layout/HorizontalMultiLevelHierarchy"/>
    <dgm:cxn modelId="{06FE289B-8B86-496E-B15C-40F39A21DADD}" type="presOf" srcId="{7FB51817-CFF8-4E34-BC7E-38209214FBF7}" destId="{C17E7190-635D-4E98-B917-61AFCB8CF4DD}" srcOrd="1" destOrd="0" presId="urn:microsoft.com/office/officeart/2008/layout/HorizontalMultiLevelHierarchy"/>
    <dgm:cxn modelId="{B7C840BC-2FA8-4463-BCF4-8E5DA122FB87}" type="presOf" srcId="{7FB51817-CFF8-4E34-BC7E-38209214FBF7}" destId="{D4070515-5CE4-4C2C-A97E-21A43B4D7E7D}" srcOrd="0" destOrd="0" presId="urn:microsoft.com/office/officeart/2008/layout/HorizontalMultiLevelHierarchy"/>
    <dgm:cxn modelId="{C5A280AD-5446-4E9A-8759-70377DB0B9E0}" type="presOf" srcId="{966921FD-4192-4FE1-B537-8A2BBA3E8A23}" destId="{0BD9FB83-C599-4479-B0DB-BBE90D564708}" srcOrd="0" destOrd="0" presId="urn:microsoft.com/office/officeart/2008/layout/HorizontalMultiLevelHierarchy"/>
    <dgm:cxn modelId="{42EDF9F3-1EB1-44F4-9BA0-CD8789519104}" srcId="{C644E552-ECB1-4F4A-ABF7-E23AD9F09F76}" destId="{F7B32AA0-E2D6-4EE8-BA43-0924669827A0}" srcOrd="0" destOrd="0" parTransId="{BD2526DC-BA5E-49FC-9B7A-9F15CD007BFA}" sibTransId="{43294AAF-5B1B-4B8D-BFA9-49F27E9D00CF}"/>
    <dgm:cxn modelId="{E036D7CC-C782-4CF0-8E02-B73B792BF787}" type="presOf" srcId="{08D2F24E-1E16-40EF-81E8-67DC309D8712}" destId="{39104615-9839-4A08-9EB1-9817555CD984}" srcOrd="0" destOrd="0" presId="urn:microsoft.com/office/officeart/2008/layout/HorizontalMultiLevelHierarchy"/>
    <dgm:cxn modelId="{0BC5ECAC-EEF1-4225-A3E7-BBB8CFE37865}" type="presOf" srcId="{CF9E4F95-A258-423E-8CBC-0B6FA81CA7E8}" destId="{190D82BA-5034-4DF2-BAA4-79B424F613E3}" srcOrd="0" destOrd="0" presId="urn:microsoft.com/office/officeart/2008/layout/HorizontalMultiLevelHierarchy"/>
    <dgm:cxn modelId="{BE1CB2C5-52E7-4039-9E82-F67902740DE6}" type="presOf" srcId="{05ED4C78-129C-4F30-B4EC-EC0203FC9F6B}" destId="{D81C684D-6729-4FFD-813B-C58AF0CEE90B}" srcOrd="0" destOrd="0" presId="urn:microsoft.com/office/officeart/2008/layout/HorizontalMultiLevelHierarchy"/>
    <dgm:cxn modelId="{6DA8437D-7C92-4E20-810C-A8E6F03DC6D2}" srcId="{F7B32AA0-E2D6-4EE8-BA43-0924669827A0}" destId="{05ED4C78-129C-4F30-B4EC-EC0203FC9F6B}" srcOrd="1" destOrd="0" parTransId="{B12B109A-8AF8-44A1-8412-44021296A8B9}" sibTransId="{2CC81928-4E50-4916-A70E-ED7FDCFD2A9D}"/>
    <dgm:cxn modelId="{DA5AF3C7-55FD-43F5-AC9F-573A7F792AF1}" type="presOf" srcId="{F7B32AA0-E2D6-4EE8-BA43-0924669827A0}" destId="{6BC3CCE7-E23C-497C-94EF-A961B6FF198F}" srcOrd="0" destOrd="0" presId="urn:microsoft.com/office/officeart/2008/layout/HorizontalMultiLevelHierarchy"/>
    <dgm:cxn modelId="{F6A4AF2F-7804-48AD-B130-522B60E2F1CE}" srcId="{F7B32AA0-E2D6-4EE8-BA43-0924669827A0}" destId="{966921FD-4192-4FE1-B537-8A2BBA3E8A23}" srcOrd="2" destOrd="0" parTransId="{7FB51817-CFF8-4E34-BC7E-38209214FBF7}" sibTransId="{0A889048-FD57-410D-ADB7-FD481D55B19A}"/>
    <dgm:cxn modelId="{6A101323-D003-41DD-AA34-980D293EF42A}" type="presOf" srcId="{B12B109A-8AF8-44A1-8412-44021296A8B9}" destId="{93A6BE81-A743-4EC7-A1D7-6AF8DDDBD9C8}" srcOrd="1" destOrd="0" presId="urn:microsoft.com/office/officeart/2008/layout/HorizontalMultiLevelHierarchy"/>
    <dgm:cxn modelId="{1CB63F99-EDD0-4754-ACC9-82E9F3B6355A}" srcId="{F7B32AA0-E2D6-4EE8-BA43-0924669827A0}" destId="{CF9E4F95-A258-423E-8CBC-0B6FA81CA7E8}" srcOrd="0" destOrd="0" parTransId="{0C97D5A2-DC1A-4A6E-A386-E470DF993952}" sibTransId="{BE015758-913B-4FC7-A699-CFE80A319C00}"/>
    <dgm:cxn modelId="{11F7A882-9BF9-4897-B217-E0CEADF2ECA5}" type="presParOf" srcId="{30A48366-20CE-4A9B-B304-06F54DBBCE0B}" destId="{383ED5A8-2BE4-4CB2-A69E-07150F67B935}" srcOrd="0" destOrd="0" presId="urn:microsoft.com/office/officeart/2008/layout/HorizontalMultiLevelHierarchy"/>
    <dgm:cxn modelId="{16A4EECF-FAB9-436B-959E-A38F268FCAEA}" type="presParOf" srcId="{383ED5A8-2BE4-4CB2-A69E-07150F67B935}" destId="{6BC3CCE7-E23C-497C-94EF-A961B6FF198F}" srcOrd="0" destOrd="0" presId="urn:microsoft.com/office/officeart/2008/layout/HorizontalMultiLevelHierarchy"/>
    <dgm:cxn modelId="{3601536F-8DA0-475E-AB94-69CAADD63DF4}" type="presParOf" srcId="{383ED5A8-2BE4-4CB2-A69E-07150F67B935}" destId="{88D3B253-3506-4FED-825F-942F4AF59DFE}" srcOrd="1" destOrd="0" presId="urn:microsoft.com/office/officeart/2008/layout/HorizontalMultiLevelHierarchy"/>
    <dgm:cxn modelId="{59B5AC8E-17A1-40D1-8ACF-3DED3B2C4EB8}" type="presParOf" srcId="{88D3B253-3506-4FED-825F-942F4AF59DFE}" destId="{741EF8F5-F97E-4837-B5B4-5D6090ED99C6}" srcOrd="0" destOrd="0" presId="urn:microsoft.com/office/officeart/2008/layout/HorizontalMultiLevelHierarchy"/>
    <dgm:cxn modelId="{D7917D15-ED9E-4771-AFB5-EB68794E9CB5}" type="presParOf" srcId="{741EF8F5-F97E-4837-B5B4-5D6090ED99C6}" destId="{0C39C554-17B1-4013-9FFD-DF58F4BB6882}" srcOrd="0" destOrd="0" presId="urn:microsoft.com/office/officeart/2008/layout/HorizontalMultiLevelHierarchy"/>
    <dgm:cxn modelId="{8DD7329B-6D32-4B5C-B93F-977FBF0A9567}" type="presParOf" srcId="{88D3B253-3506-4FED-825F-942F4AF59DFE}" destId="{A21F04AF-3A1B-428A-8278-DE01D8A692D2}" srcOrd="1" destOrd="0" presId="urn:microsoft.com/office/officeart/2008/layout/HorizontalMultiLevelHierarchy"/>
    <dgm:cxn modelId="{1E451F15-952C-4E28-805A-2500A8B8CDEE}" type="presParOf" srcId="{A21F04AF-3A1B-428A-8278-DE01D8A692D2}" destId="{190D82BA-5034-4DF2-BAA4-79B424F613E3}" srcOrd="0" destOrd="0" presId="urn:microsoft.com/office/officeart/2008/layout/HorizontalMultiLevelHierarchy"/>
    <dgm:cxn modelId="{044E8645-4D9F-4BC9-9EC5-E252B00D0232}" type="presParOf" srcId="{A21F04AF-3A1B-428A-8278-DE01D8A692D2}" destId="{2475A37F-6575-4066-8D7E-C878D9A9A65E}" srcOrd="1" destOrd="0" presId="urn:microsoft.com/office/officeart/2008/layout/HorizontalMultiLevelHierarchy"/>
    <dgm:cxn modelId="{B8F7A5D3-45C2-4DA6-901A-8F6281BC3C93}" type="presParOf" srcId="{88D3B253-3506-4FED-825F-942F4AF59DFE}" destId="{86CC9D29-3219-4EAF-B503-90452668D9A2}" srcOrd="2" destOrd="0" presId="urn:microsoft.com/office/officeart/2008/layout/HorizontalMultiLevelHierarchy"/>
    <dgm:cxn modelId="{2CF17EAE-47DC-43EA-82A8-1CF8B7CA21E1}" type="presParOf" srcId="{86CC9D29-3219-4EAF-B503-90452668D9A2}" destId="{93A6BE81-A743-4EC7-A1D7-6AF8DDDBD9C8}" srcOrd="0" destOrd="0" presId="urn:microsoft.com/office/officeart/2008/layout/HorizontalMultiLevelHierarchy"/>
    <dgm:cxn modelId="{68FC66C7-0ABB-43ED-B431-CA2818902BAD}" type="presParOf" srcId="{88D3B253-3506-4FED-825F-942F4AF59DFE}" destId="{665ED36C-FA4F-4B7C-B0A7-72AE4C251C08}" srcOrd="3" destOrd="0" presId="urn:microsoft.com/office/officeart/2008/layout/HorizontalMultiLevelHierarchy"/>
    <dgm:cxn modelId="{A2376C60-181A-4934-8744-B093A8BEFD8A}" type="presParOf" srcId="{665ED36C-FA4F-4B7C-B0A7-72AE4C251C08}" destId="{D81C684D-6729-4FFD-813B-C58AF0CEE90B}" srcOrd="0" destOrd="0" presId="urn:microsoft.com/office/officeart/2008/layout/HorizontalMultiLevelHierarchy"/>
    <dgm:cxn modelId="{CE7618D7-287D-49F8-BCF5-D6CF8624D20E}" type="presParOf" srcId="{665ED36C-FA4F-4B7C-B0A7-72AE4C251C08}" destId="{737EC051-A689-4377-8C4F-5D76B0A5D1C4}" srcOrd="1" destOrd="0" presId="urn:microsoft.com/office/officeart/2008/layout/HorizontalMultiLevelHierarchy"/>
    <dgm:cxn modelId="{AB0DFA44-4A4B-4D12-A707-8234AA9F1F27}" type="presParOf" srcId="{88D3B253-3506-4FED-825F-942F4AF59DFE}" destId="{D4070515-5CE4-4C2C-A97E-21A43B4D7E7D}" srcOrd="4" destOrd="0" presId="urn:microsoft.com/office/officeart/2008/layout/HorizontalMultiLevelHierarchy"/>
    <dgm:cxn modelId="{53872055-946F-42D2-94BD-C4E1D121937B}" type="presParOf" srcId="{D4070515-5CE4-4C2C-A97E-21A43B4D7E7D}" destId="{C17E7190-635D-4E98-B917-61AFCB8CF4DD}" srcOrd="0" destOrd="0" presId="urn:microsoft.com/office/officeart/2008/layout/HorizontalMultiLevelHierarchy"/>
    <dgm:cxn modelId="{2CFC1D18-B61E-42D4-857D-30E19F3FC40B}" type="presParOf" srcId="{88D3B253-3506-4FED-825F-942F4AF59DFE}" destId="{D988F566-A0A3-469B-ACCF-EF0BCFCF0FEB}" srcOrd="5" destOrd="0" presId="urn:microsoft.com/office/officeart/2008/layout/HorizontalMultiLevelHierarchy"/>
    <dgm:cxn modelId="{A0F9D043-AB78-435E-A55A-813456EDA63A}" type="presParOf" srcId="{D988F566-A0A3-469B-ACCF-EF0BCFCF0FEB}" destId="{0BD9FB83-C599-4479-B0DB-BBE90D564708}" srcOrd="0" destOrd="0" presId="urn:microsoft.com/office/officeart/2008/layout/HorizontalMultiLevelHierarchy"/>
    <dgm:cxn modelId="{2977B39C-191A-4BC7-98F0-A2091157EB9E}" type="presParOf" srcId="{D988F566-A0A3-469B-ACCF-EF0BCFCF0FEB}" destId="{9C4811F3-CD61-494D-BD13-8AF4440C67F5}" srcOrd="1" destOrd="0" presId="urn:microsoft.com/office/officeart/2008/layout/HorizontalMultiLevelHierarchy"/>
    <dgm:cxn modelId="{2BF01C48-C351-4951-AFD0-BDD74E1F8161}" type="presParOf" srcId="{88D3B253-3506-4FED-825F-942F4AF59DFE}" destId="{39104615-9839-4A08-9EB1-9817555CD984}" srcOrd="6" destOrd="0" presId="urn:microsoft.com/office/officeart/2008/layout/HorizontalMultiLevelHierarchy"/>
    <dgm:cxn modelId="{14D9E2BE-086D-424C-B549-D4C5B6273C98}" type="presParOf" srcId="{39104615-9839-4A08-9EB1-9817555CD984}" destId="{E93AB3A1-CEED-42B5-ABE6-8F181AE90600}" srcOrd="0" destOrd="0" presId="urn:microsoft.com/office/officeart/2008/layout/HorizontalMultiLevelHierarchy"/>
    <dgm:cxn modelId="{80700AB0-7092-44E2-948B-7897D33DCFFE}" type="presParOf" srcId="{88D3B253-3506-4FED-825F-942F4AF59DFE}" destId="{D54DEE8F-3623-416E-A9FA-DFF68E70F70D}" srcOrd="7" destOrd="0" presId="urn:microsoft.com/office/officeart/2008/layout/HorizontalMultiLevelHierarchy"/>
    <dgm:cxn modelId="{2C5044CC-3A0F-49C6-A17D-C016423F99D5}" type="presParOf" srcId="{D54DEE8F-3623-416E-A9FA-DFF68E70F70D}" destId="{E15A69F9-74A7-4389-A7D3-A6BB09833446}" srcOrd="0" destOrd="0" presId="urn:microsoft.com/office/officeart/2008/layout/HorizontalMultiLevelHierarchy"/>
    <dgm:cxn modelId="{17298522-A936-4EAC-B871-058958EF183A}" type="presParOf" srcId="{D54DEE8F-3623-416E-A9FA-DFF68E70F70D}" destId="{1D00051B-67F2-4784-B76A-15D9132D638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B3C56-93E5-49D2-AEE7-F28ABD30828F}">
      <dsp:nvSpPr>
        <dsp:cNvPr id="0" name=""/>
        <dsp:cNvSpPr/>
      </dsp:nvSpPr>
      <dsp:spPr>
        <a:xfrm>
          <a:off x="2852418" y="2262981"/>
          <a:ext cx="564116" cy="1074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058" y="0"/>
              </a:lnTo>
              <a:lnTo>
                <a:pt x="282058" y="1074916"/>
              </a:lnTo>
              <a:lnTo>
                <a:pt x="564116" y="10749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04127" y="2770090"/>
        <a:ext cx="60697" cy="60697"/>
      </dsp:txXfrm>
    </dsp:sp>
    <dsp:sp modelId="{ABF64CA2-4995-46DF-A8DF-F8121DA8A4FD}">
      <dsp:nvSpPr>
        <dsp:cNvPr id="0" name=""/>
        <dsp:cNvSpPr/>
      </dsp:nvSpPr>
      <dsp:spPr>
        <a:xfrm>
          <a:off x="2852418" y="2217261"/>
          <a:ext cx="564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411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20373" y="2248878"/>
        <a:ext cx="28205" cy="28205"/>
      </dsp:txXfrm>
    </dsp:sp>
    <dsp:sp modelId="{5631F458-17E8-47E6-9032-CD51E34237FB}">
      <dsp:nvSpPr>
        <dsp:cNvPr id="0" name=""/>
        <dsp:cNvSpPr/>
      </dsp:nvSpPr>
      <dsp:spPr>
        <a:xfrm>
          <a:off x="2852418" y="1188065"/>
          <a:ext cx="564116" cy="1074916"/>
        </a:xfrm>
        <a:custGeom>
          <a:avLst/>
          <a:gdLst/>
          <a:ahLst/>
          <a:cxnLst/>
          <a:rect l="0" t="0" r="0" b="0"/>
          <a:pathLst>
            <a:path>
              <a:moveTo>
                <a:pt x="0" y="1074916"/>
              </a:moveTo>
              <a:lnTo>
                <a:pt x="282058" y="1074916"/>
              </a:lnTo>
              <a:lnTo>
                <a:pt x="282058" y="0"/>
              </a:lnTo>
              <a:lnTo>
                <a:pt x="56411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04127" y="1695174"/>
        <a:ext cx="60697" cy="60697"/>
      </dsp:txXfrm>
    </dsp:sp>
    <dsp:sp modelId="{2AB8D494-D94D-4920-90BF-F6BEF6CA9A7C}">
      <dsp:nvSpPr>
        <dsp:cNvPr id="0" name=""/>
        <dsp:cNvSpPr/>
      </dsp:nvSpPr>
      <dsp:spPr>
        <a:xfrm rot="16200000">
          <a:off x="159470" y="1833015"/>
          <a:ext cx="4525963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/>
        </a:p>
      </dsp:txBody>
      <dsp:txXfrm>
        <a:off x="159470" y="1833015"/>
        <a:ext cx="4525963" cy="859932"/>
      </dsp:txXfrm>
    </dsp:sp>
    <dsp:sp modelId="{DE4CF606-7D94-4B37-AC58-0B2C5A958DA4}">
      <dsp:nvSpPr>
        <dsp:cNvPr id="0" name=""/>
        <dsp:cNvSpPr/>
      </dsp:nvSpPr>
      <dsp:spPr>
        <a:xfrm>
          <a:off x="3416534" y="758098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/>
        </a:p>
      </dsp:txBody>
      <dsp:txXfrm>
        <a:off x="3416534" y="758098"/>
        <a:ext cx="2820580" cy="859932"/>
      </dsp:txXfrm>
    </dsp:sp>
    <dsp:sp modelId="{13663D2F-6AE0-466E-BA11-37CF603762EA}">
      <dsp:nvSpPr>
        <dsp:cNvPr id="0" name=""/>
        <dsp:cNvSpPr/>
      </dsp:nvSpPr>
      <dsp:spPr>
        <a:xfrm>
          <a:off x="3416534" y="1833015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/>
        </a:p>
      </dsp:txBody>
      <dsp:txXfrm>
        <a:off x="3416534" y="1833015"/>
        <a:ext cx="2820580" cy="859932"/>
      </dsp:txXfrm>
    </dsp:sp>
    <dsp:sp modelId="{D7C3EA36-B163-40ED-8254-81F206355980}">
      <dsp:nvSpPr>
        <dsp:cNvPr id="0" name=""/>
        <dsp:cNvSpPr/>
      </dsp:nvSpPr>
      <dsp:spPr>
        <a:xfrm>
          <a:off x="3416534" y="2907931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/>
        </a:p>
      </dsp:txBody>
      <dsp:txXfrm>
        <a:off x="3416534" y="2907931"/>
        <a:ext cx="2820580" cy="859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7E785-6778-4E47-A321-B75463143680}">
      <dsp:nvSpPr>
        <dsp:cNvPr id="0" name=""/>
        <dsp:cNvSpPr/>
      </dsp:nvSpPr>
      <dsp:spPr>
        <a:xfrm>
          <a:off x="2852418" y="2262981"/>
          <a:ext cx="564116" cy="1074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058" y="0"/>
              </a:lnTo>
              <a:lnTo>
                <a:pt x="282058" y="1074916"/>
              </a:lnTo>
              <a:lnTo>
                <a:pt x="564116" y="10749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04127" y="2770090"/>
        <a:ext cx="60697" cy="60697"/>
      </dsp:txXfrm>
    </dsp:sp>
    <dsp:sp modelId="{8D83767B-343B-4F83-9A35-832782F13985}">
      <dsp:nvSpPr>
        <dsp:cNvPr id="0" name=""/>
        <dsp:cNvSpPr/>
      </dsp:nvSpPr>
      <dsp:spPr>
        <a:xfrm>
          <a:off x="2852418" y="2217261"/>
          <a:ext cx="564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411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20373" y="2248878"/>
        <a:ext cx="28205" cy="28205"/>
      </dsp:txXfrm>
    </dsp:sp>
    <dsp:sp modelId="{F511B180-C1B7-46EA-9D14-F8273DA7A347}">
      <dsp:nvSpPr>
        <dsp:cNvPr id="0" name=""/>
        <dsp:cNvSpPr/>
      </dsp:nvSpPr>
      <dsp:spPr>
        <a:xfrm>
          <a:off x="2852418" y="1188065"/>
          <a:ext cx="564116" cy="1074916"/>
        </a:xfrm>
        <a:custGeom>
          <a:avLst/>
          <a:gdLst/>
          <a:ahLst/>
          <a:cxnLst/>
          <a:rect l="0" t="0" r="0" b="0"/>
          <a:pathLst>
            <a:path>
              <a:moveTo>
                <a:pt x="0" y="1074916"/>
              </a:moveTo>
              <a:lnTo>
                <a:pt x="282058" y="1074916"/>
              </a:lnTo>
              <a:lnTo>
                <a:pt x="282058" y="0"/>
              </a:lnTo>
              <a:lnTo>
                <a:pt x="56411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04127" y="1695174"/>
        <a:ext cx="60697" cy="60697"/>
      </dsp:txXfrm>
    </dsp:sp>
    <dsp:sp modelId="{70E8BAB6-005D-41A0-A2C0-E92AC13A55CD}">
      <dsp:nvSpPr>
        <dsp:cNvPr id="0" name=""/>
        <dsp:cNvSpPr/>
      </dsp:nvSpPr>
      <dsp:spPr>
        <a:xfrm rot="16200000">
          <a:off x="159470" y="1833015"/>
          <a:ext cx="4525963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формирование экологически развитой личности, способной жить в гармонии с окружающим миром.</a:t>
          </a:r>
          <a:endParaRPr lang="ru-RU" sz="1900" kern="1200" dirty="0"/>
        </a:p>
      </dsp:txBody>
      <dsp:txXfrm>
        <a:off x="159470" y="1833015"/>
        <a:ext cx="4525963" cy="859932"/>
      </dsp:txXfrm>
    </dsp:sp>
    <dsp:sp modelId="{D2BFA4B3-5E96-4DFE-8BEA-58F9BDCD5F99}">
      <dsp:nvSpPr>
        <dsp:cNvPr id="0" name=""/>
        <dsp:cNvSpPr/>
      </dsp:nvSpPr>
      <dsp:spPr>
        <a:xfrm>
          <a:off x="3416534" y="758098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416534" y="758098"/>
        <a:ext cx="2820580" cy="859932"/>
      </dsp:txXfrm>
    </dsp:sp>
    <dsp:sp modelId="{DA5BB9C1-0B15-464B-95B2-0E115265F48F}">
      <dsp:nvSpPr>
        <dsp:cNvPr id="0" name=""/>
        <dsp:cNvSpPr/>
      </dsp:nvSpPr>
      <dsp:spPr>
        <a:xfrm>
          <a:off x="3416534" y="1833015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416534" y="1833015"/>
        <a:ext cx="2820580" cy="859932"/>
      </dsp:txXfrm>
    </dsp:sp>
    <dsp:sp modelId="{4007B83D-125A-4E86-810C-DDE81896F4A9}">
      <dsp:nvSpPr>
        <dsp:cNvPr id="0" name=""/>
        <dsp:cNvSpPr/>
      </dsp:nvSpPr>
      <dsp:spPr>
        <a:xfrm>
          <a:off x="3416534" y="2907931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3416534" y="2907931"/>
        <a:ext cx="2820580" cy="8599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04615-9839-4A08-9EB1-9817555CD984}">
      <dsp:nvSpPr>
        <dsp:cNvPr id="0" name=""/>
        <dsp:cNvSpPr/>
      </dsp:nvSpPr>
      <dsp:spPr>
        <a:xfrm>
          <a:off x="2267180" y="3168351"/>
          <a:ext cx="789806" cy="22574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4903" y="0"/>
              </a:lnTo>
              <a:lnTo>
                <a:pt x="394903" y="2257450"/>
              </a:lnTo>
              <a:lnTo>
                <a:pt x="789806" y="225745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602293" y="4237286"/>
        <a:ext cx="119581" cy="119581"/>
      </dsp:txXfrm>
    </dsp:sp>
    <dsp:sp modelId="{D4070515-5CE4-4C2C-A97E-21A43B4D7E7D}">
      <dsp:nvSpPr>
        <dsp:cNvPr id="0" name=""/>
        <dsp:cNvSpPr/>
      </dsp:nvSpPr>
      <dsp:spPr>
        <a:xfrm>
          <a:off x="2267180" y="3168351"/>
          <a:ext cx="789806" cy="752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4903" y="0"/>
              </a:lnTo>
              <a:lnTo>
                <a:pt x="394903" y="752483"/>
              </a:lnTo>
              <a:lnTo>
                <a:pt x="789806" y="75248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34811" y="3517321"/>
        <a:ext cx="54544" cy="54544"/>
      </dsp:txXfrm>
    </dsp:sp>
    <dsp:sp modelId="{86CC9D29-3219-4EAF-B503-90452668D9A2}">
      <dsp:nvSpPr>
        <dsp:cNvPr id="0" name=""/>
        <dsp:cNvSpPr/>
      </dsp:nvSpPr>
      <dsp:spPr>
        <a:xfrm>
          <a:off x="2267180" y="2415868"/>
          <a:ext cx="789806" cy="752483"/>
        </a:xfrm>
        <a:custGeom>
          <a:avLst/>
          <a:gdLst/>
          <a:ahLst/>
          <a:cxnLst/>
          <a:rect l="0" t="0" r="0" b="0"/>
          <a:pathLst>
            <a:path>
              <a:moveTo>
                <a:pt x="0" y="752483"/>
              </a:moveTo>
              <a:lnTo>
                <a:pt x="394903" y="752483"/>
              </a:lnTo>
              <a:lnTo>
                <a:pt x="394903" y="0"/>
              </a:lnTo>
              <a:lnTo>
                <a:pt x="789806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34811" y="2764838"/>
        <a:ext cx="54544" cy="54544"/>
      </dsp:txXfrm>
    </dsp:sp>
    <dsp:sp modelId="{741EF8F5-F97E-4837-B5B4-5D6090ED99C6}">
      <dsp:nvSpPr>
        <dsp:cNvPr id="0" name=""/>
        <dsp:cNvSpPr/>
      </dsp:nvSpPr>
      <dsp:spPr>
        <a:xfrm>
          <a:off x="2267180" y="910901"/>
          <a:ext cx="789806" cy="2257450"/>
        </a:xfrm>
        <a:custGeom>
          <a:avLst/>
          <a:gdLst/>
          <a:ahLst/>
          <a:cxnLst/>
          <a:rect l="0" t="0" r="0" b="0"/>
          <a:pathLst>
            <a:path>
              <a:moveTo>
                <a:pt x="0" y="2257450"/>
              </a:moveTo>
              <a:lnTo>
                <a:pt x="394903" y="2257450"/>
              </a:lnTo>
              <a:lnTo>
                <a:pt x="394903" y="0"/>
              </a:lnTo>
              <a:lnTo>
                <a:pt x="789806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602293" y="1979835"/>
        <a:ext cx="119581" cy="119581"/>
      </dsp:txXfrm>
    </dsp:sp>
    <dsp:sp modelId="{6BC3CCE7-E23C-497C-94EF-A961B6FF198F}">
      <dsp:nvSpPr>
        <dsp:cNvPr id="0" name=""/>
        <dsp:cNvSpPr/>
      </dsp:nvSpPr>
      <dsp:spPr>
        <a:xfrm rot="16200000">
          <a:off x="-1503158" y="2566365"/>
          <a:ext cx="6336703" cy="12039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u="sng" kern="1200" dirty="0" smtClean="0"/>
            <a:t>Цель: </a:t>
          </a:r>
          <a:r>
            <a:rPr lang="ru-RU" sz="2700" kern="1200" dirty="0" smtClean="0"/>
            <a:t>формирование экологически развитой личности, способной жить в гармонии с окружающим миром.</a:t>
          </a:r>
          <a:endParaRPr lang="ru-RU" sz="2700" kern="1200" dirty="0"/>
        </a:p>
      </dsp:txBody>
      <dsp:txXfrm>
        <a:off x="-1503158" y="2566365"/>
        <a:ext cx="6336703" cy="1203973"/>
      </dsp:txXfrm>
    </dsp:sp>
    <dsp:sp modelId="{190D82BA-5034-4DF2-BAA4-79B424F613E3}">
      <dsp:nvSpPr>
        <dsp:cNvPr id="0" name=""/>
        <dsp:cNvSpPr/>
      </dsp:nvSpPr>
      <dsp:spPr>
        <a:xfrm>
          <a:off x="3056987" y="308914"/>
          <a:ext cx="5855074" cy="12039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dirty="0" smtClean="0">
              <a:effectLst/>
            </a:rPr>
            <a:t>Задачи: </a:t>
          </a:r>
          <a:r>
            <a:rPr lang="ru-RU" sz="2000" kern="1200" dirty="0" smtClean="0">
              <a:effectLst/>
            </a:rPr>
            <a:t>Формирование у дошкольников мировоззрения через освоение элементарных экологических знаний о природе</a:t>
          </a:r>
          <a:endParaRPr lang="ru-RU" sz="2000" kern="1200" dirty="0">
            <a:effectLst/>
          </a:endParaRPr>
        </a:p>
      </dsp:txBody>
      <dsp:txXfrm>
        <a:off x="3056987" y="308914"/>
        <a:ext cx="5855074" cy="1203973"/>
      </dsp:txXfrm>
    </dsp:sp>
    <dsp:sp modelId="{D81C684D-6729-4FFD-813B-C58AF0CEE90B}">
      <dsp:nvSpPr>
        <dsp:cNvPr id="0" name=""/>
        <dsp:cNvSpPr/>
      </dsp:nvSpPr>
      <dsp:spPr>
        <a:xfrm>
          <a:off x="3056987" y="1813881"/>
          <a:ext cx="5855074" cy="1203973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Формирование мотивации воспитанников к исследовательской работе и познавательной экологической деятельности через сказку, игру, наблюдение.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056987" y="1813881"/>
        <a:ext cx="5855074" cy="1203973"/>
      </dsp:txXfrm>
    </dsp:sp>
    <dsp:sp modelId="{0BD9FB83-C599-4479-B0DB-BBE90D564708}">
      <dsp:nvSpPr>
        <dsp:cNvPr id="0" name=""/>
        <dsp:cNvSpPr/>
      </dsp:nvSpPr>
      <dsp:spPr>
        <a:xfrm>
          <a:off x="3056987" y="3318848"/>
          <a:ext cx="5855074" cy="1203973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Воспитание у детей осознанного выполнения правил поведения в природе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056987" y="3318848"/>
        <a:ext cx="5855074" cy="1203973"/>
      </dsp:txXfrm>
    </dsp:sp>
    <dsp:sp modelId="{E15A69F9-74A7-4389-A7D3-A6BB09833446}">
      <dsp:nvSpPr>
        <dsp:cNvPr id="0" name=""/>
        <dsp:cNvSpPr/>
      </dsp:nvSpPr>
      <dsp:spPr>
        <a:xfrm>
          <a:off x="3056987" y="4823815"/>
          <a:ext cx="5888917" cy="1203973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Повышение уровня экологической культуры родителей, так как именно она определяет культуру ребёнка</a:t>
          </a:r>
          <a:endParaRPr lang="ru-RU" sz="2000" kern="1200" dirty="0"/>
        </a:p>
      </dsp:txBody>
      <dsp:txXfrm>
        <a:off x="3056987" y="4823815"/>
        <a:ext cx="5888917" cy="1203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Kazhdyj_malenkij_rebenok_M_f_Ostorozhno_-_Kazhdyj_malenkij_rebenok.mp3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016732" y="1571613"/>
            <a:ext cx="773173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МАТЕРИАЛЫ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на республиканский этап конкурса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«</a:t>
            </a:r>
            <a:r>
              <a:rPr lang="ru-RU" sz="2400" b="1" dirty="0" err="1">
                <a:latin typeface="Times New Roman"/>
                <a:ea typeface="Calibri"/>
                <a:cs typeface="Times New Roman"/>
              </a:rPr>
              <a:t>ЭКОвесна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 2018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в номинации «Лучший детский сад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Georgia" pitchFamily="18" charset="0"/>
                <a:cs typeface="Times New Roman" pitchFamily="18" charset="0"/>
              </a:rPr>
              <a:t>	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Georgia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Georgia" pitchFamily="18" charset="0"/>
                <a:cs typeface="Times New Roman" pitchFamily="18" charset="0"/>
              </a:rPr>
              <a:t>г. Заинск, 2018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Georgia" pitchFamily="18" charset="0"/>
                <a:cs typeface="Times New Roman" pitchFamily="18" charset="0"/>
              </a:rPr>
              <a:t> г.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Georgia" pitchFamily="18" charset="0"/>
                <a:cs typeface="Times New Roman" pitchFamily="18" charset="0"/>
              </a:rPr>
              <a:t>	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6732" y="332656"/>
            <a:ext cx="7848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Муниципальное казенное учреждение «Управление образования Исполнительного комитета                      </a:t>
            </a:r>
            <a:r>
              <a:rPr lang="ru-RU" sz="1200" dirty="0" err="1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Заинского</a:t>
            </a: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муниципального района Республики  Татарстан»</a:t>
            </a:r>
            <a:endParaRPr lang="ru-RU" sz="1200" dirty="0">
              <a:solidFill>
                <a:srgbClr val="000000"/>
              </a:solidFill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rgbClr val="000000"/>
              </a:solidFill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Муниципальное  </a:t>
            </a:r>
            <a:r>
              <a:rPr lang="ru-RU" sz="1200" dirty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бюджетное дошкольное образовательное учреждение </a:t>
            </a:r>
            <a:endParaRPr lang="ru-RU" sz="1200" dirty="0">
              <a:latin typeface="Georg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«Детский сад «Светлячок» общеразвивающего вида» </a:t>
            </a:r>
            <a:endParaRPr lang="ru-RU" sz="1200" dirty="0">
              <a:latin typeface="Georg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err="1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Заинского</a:t>
            </a:r>
            <a:r>
              <a:rPr lang="ru-RU" sz="1200" dirty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муниципального района Республики Татарстан</a:t>
            </a:r>
            <a:endParaRPr lang="ru-RU" sz="1200" dirty="0"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214686"/>
            <a:ext cx="5357850" cy="335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07975" y="160339"/>
            <a:ext cx="85845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Конкурс среди групп  детского сада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«Огород на подоконнике»</a:t>
            </a:r>
          </a:p>
        </p:txBody>
      </p:sp>
      <p:pic>
        <p:nvPicPr>
          <p:cNvPr id="8197" name="Picture 5" descr="E:\Фото центр экспериментирования2017\P_20170220_1230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01"/>
          <a:stretch/>
        </p:blipFill>
        <p:spPr bwMode="auto">
          <a:xfrm>
            <a:off x="4600227" y="3789039"/>
            <a:ext cx="4092295" cy="2716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C:\Users\Светлячок\Desktop\Иванова Ю.Я\Для баннера\Фото центр экспериментирования2017\P_20170220_1147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824" y="1188469"/>
            <a:ext cx="3835479" cy="2498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ветлячок\Desktop\Иванова Ю.Я\Для баннера\Фото центр экспериментирования2017\P_20170220_1227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825" y="3670623"/>
            <a:ext cx="3835478" cy="29184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ветлячок\Desktop\Иванова Ю.Я\1457948544_fkowmo9czi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362" y="1225672"/>
            <a:ext cx="3986086" cy="2563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154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542" y="1200329"/>
            <a:ext cx="3792745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1071546"/>
            <a:ext cx="1983749" cy="27346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714356"/>
            <a:ext cx="2160240" cy="25211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27528" y="0"/>
            <a:ext cx="4880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«В группе круглый год –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природный уголок…»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0013" y="4000504"/>
            <a:ext cx="3669790" cy="228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3429000"/>
            <a:ext cx="1992911" cy="318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 descr="C:\Users\Светлячок\Desktop\для семинара\фото познавательно-исследовательская деятельность\Рисунок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4000504"/>
            <a:ext cx="2387830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493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Светлячок\Desktop\фото познавательно-исследовательская деятельность\Рисунок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871788"/>
            <a:ext cx="4214842" cy="268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Светлячок\Desktop\фото познавательно-исследовательская деятельность\Рисунок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4992" y="871788"/>
            <a:ext cx="4383288" cy="270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Светлячок\Desktop\фото познавательно-исследовательская деятельность\Рисунок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3208" y="3500438"/>
            <a:ext cx="4376509" cy="288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6033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Конкурс поделок из бросового материала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Береги свою  планету – ведь другой, похожей, нету!»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4098" name="Picture 2" descr="C:\Users\Светлячок\Desktop\Иванова Ю.Я\IMG-20171107-WA00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3624313"/>
            <a:ext cx="4014617" cy="2633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179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11560" y="16033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Конкурс поделок из бросового материала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«Береги свою  планету – ведь другой, похожей, нету!»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7174" name="Picture 6" descr="C:\Users\Светлячок\Desktop\фото познавательно-исследовательская деятельность\Рисунок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928670"/>
            <a:ext cx="4202037" cy="326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ветлячок\Desktop\Иванова Ю.Я\P_20170413_0927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1000108"/>
            <a:ext cx="3857652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vetlyachok\Desktop\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3929066"/>
            <a:ext cx="3730684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3159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03648" y="160338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Методические разработки педагогов МБДОУ «Детский сад «Светлячок»: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026" name="Picture 2" descr="C:\Users\svetlyachok\Downloads\20180426_135220 (1).jpg"/>
          <p:cNvPicPr>
            <a:picLocks noChangeAspect="1" noChangeArrowheads="1"/>
          </p:cNvPicPr>
          <p:nvPr/>
        </p:nvPicPr>
        <p:blipFill>
          <a:blip r:embed="rId3" cstate="print"/>
          <a:srcRect l="2016" t="5377" r="3223" b="5911"/>
          <a:stretch>
            <a:fillRect/>
          </a:stretch>
        </p:blipFill>
        <p:spPr bwMode="auto">
          <a:xfrm>
            <a:off x="962386" y="1083750"/>
            <a:ext cx="3357586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svetlyachok\Downloads\20180426_100216.jpg"/>
          <p:cNvPicPr>
            <a:picLocks noChangeAspect="1" noChangeArrowheads="1"/>
          </p:cNvPicPr>
          <p:nvPr/>
        </p:nvPicPr>
        <p:blipFill>
          <a:blip r:embed="rId4" cstate="print"/>
          <a:srcRect l="2665" t="4657" b="5882"/>
          <a:stretch>
            <a:fillRect/>
          </a:stretch>
        </p:blipFill>
        <p:spPr bwMode="auto">
          <a:xfrm>
            <a:off x="4737324" y="1061727"/>
            <a:ext cx="3434154" cy="2367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svetlyachok\Downloads\20180426_100146.jpg"/>
          <p:cNvPicPr>
            <a:picLocks noChangeAspect="1" noChangeArrowheads="1"/>
          </p:cNvPicPr>
          <p:nvPr/>
        </p:nvPicPr>
        <p:blipFill>
          <a:blip r:embed="rId5" cstate="print"/>
          <a:srcRect l="3814" t="4350" r="2435" b="4657"/>
          <a:stretch>
            <a:fillRect/>
          </a:stretch>
        </p:blipFill>
        <p:spPr bwMode="auto">
          <a:xfrm>
            <a:off x="4919610" y="3929065"/>
            <a:ext cx="3286148" cy="2392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svetlyachok\Downloads\20180426_100136.jpg"/>
          <p:cNvPicPr>
            <a:picLocks noChangeAspect="1" noChangeArrowheads="1"/>
          </p:cNvPicPr>
          <p:nvPr/>
        </p:nvPicPr>
        <p:blipFill>
          <a:blip r:embed="rId6" cstate="print"/>
          <a:srcRect l="1976" t="4657" r="4503" b="6188"/>
          <a:stretch>
            <a:fillRect/>
          </a:stretch>
        </p:blipFill>
        <p:spPr bwMode="auto">
          <a:xfrm>
            <a:off x="928663" y="4017837"/>
            <a:ext cx="3515976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5844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11560" y="16033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Общая родительская конференция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«Экологический марафон»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4097" name="Picture 1" descr="C:\Users\svetlyachok\Downloads\IMG-20180425-WA00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928670"/>
            <a:ext cx="3714776" cy="2786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svetlyachok\Downloads\IMG-20180425-WA0063.jpg"/>
          <p:cNvPicPr>
            <a:picLocks noChangeAspect="1" noChangeArrowheads="1"/>
          </p:cNvPicPr>
          <p:nvPr/>
        </p:nvPicPr>
        <p:blipFill>
          <a:blip r:embed="rId4"/>
          <a:srcRect b="24285"/>
          <a:stretch>
            <a:fillRect/>
          </a:stretch>
        </p:blipFill>
        <p:spPr bwMode="auto">
          <a:xfrm>
            <a:off x="1571604" y="3357562"/>
            <a:ext cx="2078864" cy="3017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svetlyachok\Downloads\IMG-20180425-WA0045.jpg"/>
          <p:cNvPicPr>
            <a:picLocks noChangeAspect="1" noChangeArrowheads="1"/>
          </p:cNvPicPr>
          <p:nvPr/>
        </p:nvPicPr>
        <p:blipFill>
          <a:blip r:embed="rId5"/>
          <a:srcRect t="8219" b="13698"/>
          <a:stretch>
            <a:fillRect/>
          </a:stretch>
        </p:blipFill>
        <p:spPr bwMode="auto">
          <a:xfrm>
            <a:off x="5500694" y="785794"/>
            <a:ext cx="294863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C:\Users\svetlyachok\Downloads\IMG-20180425-WA010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3571876"/>
            <a:ext cx="3714776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11560" y="16033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Семейная акция «Посади </a:t>
            </a:r>
            <a:r>
              <a:rPr lang="ru-RU" sz="2000" b="1" dirty="0" err="1" smtClean="0">
                <a:solidFill>
                  <a:srgbClr val="002060"/>
                </a:solidFill>
                <a:latin typeface="Georgia" pitchFamily="18" charset="0"/>
              </a:rPr>
              <a:t>дерево-спаси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 планету!»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Picture 2" descr="I:\фото эковесна\дерев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7" y="571480"/>
            <a:ext cx="4191027" cy="3143271"/>
          </a:xfrm>
          <a:prstGeom prst="rect">
            <a:avLst/>
          </a:prstGeom>
          <a:noFill/>
        </p:spPr>
      </p:pic>
      <p:pic>
        <p:nvPicPr>
          <p:cNvPr id="2051" name="Picture 3" descr="I:\фото эковесна\дерево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196825"/>
            <a:ext cx="4214810" cy="3161108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5"/>
          <a:srcRect l="21970" t="37158" r="58977" b="36300"/>
          <a:stretch>
            <a:fillRect/>
          </a:stretch>
        </p:blipFill>
        <p:spPr bwMode="auto">
          <a:xfrm>
            <a:off x="5929322" y="928670"/>
            <a:ext cx="264320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/>
          <a:srcRect l="46459" t="63265" r="29439" b="7755"/>
          <a:stretch>
            <a:fillRect/>
          </a:stretch>
        </p:blipFill>
        <p:spPr bwMode="auto">
          <a:xfrm>
            <a:off x="1142976" y="4143380"/>
            <a:ext cx="300039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11560" y="16033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Показ открытого занятия для педагогов города и района на тему «</a:t>
            </a:r>
            <a:r>
              <a:rPr lang="ru-RU" sz="2000" b="1" smtClean="0">
                <a:solidFill>
                  <a:srgbClr val="002060"/>
                </a:solidFill>
                <a:latin typeface="Georgia" pitchFamily="18" charset="0"/>
              </a:rPr>
              <a:t>Экологическая тропинка»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3074" name="Picture 2" descr="I:\фото эковесна\P_20170511_0938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071546"/>
            <a:ext cx="7715304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I:\фото эковесна\P_20170818_094848.jpg"/>
          <p:cNvPicPr>
            <a:picLocks noChangeAspect="1" noChangeArrowheads="1"/>
          </p:cNvPicPr>
          <p:nvPr/>
        </p:nvPicPr>
        <p:blipFill>
          <a:blip r:embed="rId3" cstate="print"/>
          <a:srcRect t="32745" b="6114"/>
          <a:stretch>
            <a:fillRect/>
          </a:stretch>
        </p:blipFill>
        <p:spPr bwMode="auto">
          <a:xfrm>
            <a:off x="857224" y="928670"/>
            <a:ext cx="7429552" cy="535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714480" y="500042"/>
            <a:ext cx="596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Экологическая сказка «Береги лес от пожара»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42910" y="285728"/>
            <a:ext cx="8141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Региональный семинар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для педагогов, старших воспитателей и руководителей  ДОУ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«Познавательно-исследовательская деятельность как условие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формирования начал экологической культуры дошкольников»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122" name="Picture 2" descr="I:\фото семинар\IMG-20180427-WA0088.jpg"/>
          <p:cNvPicPr>
            <a:picLocks noChangeAspect="1" noChangeArrowheads="1"/>
          </p:cNvPicPr>
          <p:nvPr/>
        </p:nvPicPr>
        <p:blipFill>
          <a:blip r:embed="rId3"/>
          <a:srcRect t="20915"/>
          <a:stretch>
            <a:fillRect/>
          </a:stretch>
        </p:blipFill>
        <p:spPr bwMode="auto">
          <a:xfrm>
            <a:off x="4786314" y="1643050"/>
            <a:ext cx="3643306" cy="2160976"/>
          </a:xfrm>
          <a:prstGeom prst="rect">
            <a:avLst/>
          </a:prstGeom>
          <a:noFill/>
        </p:spPr>
      </p:pic>
      <p:pic>
        <p:nvPicPr>
          <p:cNvPr id="5123" name="Picture 3" descr="I:\фото семинар\IMG-20180427-WA00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929066"/>
            <a:ext cx="3429024" cy="2518190"/>
          </a:xfrm>
          <a:prstGeom prst="rect">
            <a:avLst/>
          </a:prstGeom>
          <a:noFill/>
        </p:spPr>
      </p:pic>
      <p:pic>
        <p:nvPicPr>
          <p:cNvPr id="5124" name="Picture 4" descr="I:\фото семинар\IMG-20180427-WA0006.jpg"/>
          <p:cNvPicPr>
            <a:picLocks noChangeAspect="1" noChangeArrowheads="1"/>
          </p:cNvPicPr>
          <p:nvPr/>
        </p:nvPicPr>
        <p:blipFill>
          <a:blip r:embed="rId5"/>
          <a:srcRect l="35821"/>
          <a:stretch>
            <a:fillRect/>
          </a:stretch>
        </p:blipFill>
        <p:spPr bwMode="auto">
          <a:xfrm>
            <a:off x="4143372" y="3929066"/>
            <a:ext cx="2139574" cy="2500330"/>
          </a:xfrm>
          <a:prstGeom prst="rect">
            <a:avLst/>
          </a:prstGeom>
          <a:noFill/>
        </p:spPr>
      </p:pic>
      <p:pic>
        <p:nvPicPr>
          <p:cNvPr id="5125" name="Picture 5" descr="I:\фото семинар\IMG-20180427-WA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1643050"/>
            <a:ext cx="3429024" cy="2214578"/>
          </a:xfrm>
          <a:prstGeom prst="rect">
            <a:avLst/>
          </a:prstGeom>
          <a:noFill/>
        </p:spPr>
      </p:pic>
      <p:pic>
        <p:nvPicPr>
          <p:cNvPr id="1026" name="Picture 2" descr="I:\фото семинар\IMG-20180425-WA0023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4071942"/>
            <a:ext cx="2786082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503676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99592" y="2413338"/>
            <a:ext cx="7488832" cy="156966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27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«Есть такое твердое правило. 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Встал поутру, умылся, привел себя в порядок –  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и сразу же приведи в порядок свою планету»</a:t>
            </a:r>
          </a:p>
          <a:p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Антуан де Сент-Экзюпери «Маленький принц».</a:t>
            </a:r>
          </a:p>
        </p:txBody>
      </p:sp>
    </p:spTree>
    <p:extLst>
      <p:ext uri="{BB962C8B-B14F-4D97-AF65-F5344CB8AC3E}">
        <p14:creationId xmlns:p14="http://schemas.microsoft.com/office/powerpoint/2010/main" xmlns="" val="62828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857488" y="428604"/>
            <a:ext cx="4057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Участие в городском конкурсе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«Каждому скворцу- по дворцу»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4" name="Picture 2" descr="I:\фото семинар\P_20180410_145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071546"/>
            <a:ext cx="4357718" cy="5572164"/>
          </a:xfrm>
          <a:prstGeom prst="rect">
            <a:avLst/>
          </a:prstGeom>
          <a:noFill/>
        </p:spPr>
      </p:pic>
      <p:pic>
        <p:nvPicPr>
          <p:cNvPr id="2051" name="Picture 3" descr="C:\Users\svetlyachok\Desktop\depositphotos_9855334-stock-photo-starling-on-branch-isolated-on.jpg"/>
          <p:cNvPicPr>
            <a:picLocks noChangeAspect="1" noChangeArrowheads="1"/>
          </p:cNvPicPr>
          <p:nvPr/>
        </p:nvPicPr>
        <p:blipFill>
          <a:blip r:embed="rId4" cstate="print"/>
          <a:srcRect l="20593"/>
          <a:stretch>
            <a:fillRect/>
          </a:stretch>
        </p:blipFill>
        <p:spPr bwMode="auto">
          <a:xfrm>
            <a:off x="5786446" y="2071678"/>
            <a:ext cx="2552698" cy="3214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571868" y="428604"/>
            <a:ext cx="2502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Наши достижения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3074" name="Picture 2" descr="I:\фото эковесна\актуальные про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857232"/>
            <a:ext cx="3010148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I:\фото эковесна\актуальные про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714356"/>
            <a:ext cx="3477242" cy="4786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Пользователь\Downloads\Lenovo_A1000_IMG_20180328_14595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857232"/>
            <a:ext cx="2594375" cy="3792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C:\Users\Пользователь\AppData\Local\Temp\Rar$DIa0.280\2018-03-28 13-45-21.JPG"/>
          <p:cNvPicPr/>
          <p:nvPr/>
        </p:nvPicPr>
        <p:blipFill>
          <a:blip r:embed="rId6" cstate="print"/>
          <a:srcRect l="6204" t="13503"/>
          <a:stretch>
            <a:fillRect/>
          </a:stretch>
        </p:blipFill>
        <p:spPr bwMode="auto">
          <a:xfrm>
            <a:off x="2714612" y="4429132"/>
            <a:ext cx="3643338" cy="1957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4160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631668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1662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4130944974"/>
              </p:ext>
            </p:extLst>
          </p:nvPr>
        </p:nvGraphicFramePr>
        <p:xfrm>
          <a:off x="-540568" y="332656"/>
          <a:ext cx="1000911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03534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786" y="160338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В своей работе мы используем парциальные программы и методические пособия: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2134" y="2348880"/>
            <a:ext cx="2539182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5580" y="1357919"/>
            <a:ext cx="2608743" cy="4057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515817" cy="4057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1815428" y="811863"/>
            <a:ext cx="504056" cy="54455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8356" y="1504422"/>
            <a:ext cx="566737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4892" y="811863"/>
            <a:ext cx="566737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577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84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Светлячок\Desktop\Иванова Ю.Я\акция\IMG_39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785794"/>
            <a:ext cx="3714777" cy="2609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4" descr="C:\Users\Светлячок\Desktop\Иванова Ю.Я\акция\IMG_3945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5150" y="739142"/>
            <a:ext cx="3784504" cy="2656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F:\акция\IMG_39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5" y="3643314"/>
            <a:ext cx="3791490" cy="2770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3" descr="F:\акция\IMG_39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2082" y="3643314"/>
            <a:ext cx="3781884" cy="27709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691680" y="0"/>
            <a:ext cx="6154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Акция «Зеленая ленточка»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112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84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691680" y="0"/>
            <a:ext cx="6154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Акция «Зеленая ленточка» опубликована в районной газете «Новый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Зай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026" name="Picture 2" descr="I:\фото эковесна\актуальные про24.jpg"/>
          <p:cNvPicPr>
            <a:picLocks noChangeAspect="1" noChangeArrowheads="1"/>
          </p:cNvPicPr>
          <p:nvPr/>
        </p:nvPicPr>
        <p:blipFill>
          <a:blip r:embed="rId3" cstate="print"/>
          <a:srcRect l="10381" t="20590" r="17928" b="23245"/>
          <a:stretch>
            <a:fillRect/>
          </a:stretch>
        </p:blipFill>
        <p:spPr bwMode="auto">
          <a:xfrm rot="16200000">
            <a:off x="2001975" y="1141241"/>
            <a:ext cx="5140051" cy="5572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112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Users\Светлячок\Desktop\фото познавательно-исследовательская деятельность\Рисунок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785794"/>
            <a:ext cx="3764993" cy="264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Светлячок\Desktop\фото познавательно-исследовательская деятельность\Рисунок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785794"/>
            <a:ext cx="1645443" cy="269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Светлячок\Desktop\фото познавательно-исследовательская деятельность\Рисунок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000504"/>
            <a:ext cx="4000528" cy="25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Светлячок\Desktop\фото познавательно-исследовательская деятельность\Рисунок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5" y="4000504"/>
            <a:ext cx="3857651" cy="257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332656"/>
            <a:ext cx="8000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Акция «Елку не руби-елку береги!»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7224" y="3414024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Акция «Собери макулатуру-спаси дерево!»</a:t>
            </a:r>
          </a:p>
        </p:txBody>
      </p:sp>
      <p:sp>
        <p:nvSpPr>
          <p:cNvPr id="7170" name="AutoShape 2" descr="http://1.bp.blogspot.com/-tPi3bLZ4n8M/TwtK_9NMbAI/AAAAAAAAAQM/M_A01p_kj8A/s1600/10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 descr="C:\Users\svetlyachok\Desktop\10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1071546"/>
            <a:ext cx="214314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https://im3-tub-ru.yandex.net/i?id=043e69d3af17805c0052d501d44650c8&amp;n=33&amp;h=215&amp;w=23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http://s018.radikal.ru/i505/1405/0e/e1cec39635b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6" descr="http://3.bp.blogspot.com/-H3DrURX-pQQ/VhYyM86sJYI/AAAAAAAAUc0/Grc900DiO_Q/s1600/4kWEN7GlBR%255B1%255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14282" y="3804429"/>
            <a:ext cx="3357586" cy="3053571"/>
          </a:xfrm>
          <a:prstGeom prst="rect">
            <a:avLst/>
          </a:prstGeom>
          <a:noFill/>
        </p:spPr>
      </p:pic>
      <p:pic>
        <p:nvPicPr>
          <p:cNvPr id="14342" name="Picture 6" descr="http://clipart-finder.com/data/mini/131385847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950593" y="3929066"/>
            <a:ext cx="3193404" cy="2214578"/>
          </a:xfrm>
          <a:prstGeom prst="rect">
            <a:avLst/>
          </a:prstGeom>
          <a:noFill/>
        </p:spPr>
      </p:pic>
      <p:pic>
        <p:nvPicPr>
          <p:cNvPr id="14344" name="Picture 8" descr="http://png-images.ru/wp-content/uploads/2015/01/backpack_PNG633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5072074"/>
            <a:ext cx="1500174" cy="150017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928662" y="428604"/>
            <a:ext cx="7643866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«Детский сад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«Светлячок» </a:t>
            </a:r>
            <a:r>
              <a:rPr lang="ru-RU" sz="1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общеразвивающего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вида» </a:t>
            </a:r>
          </a:p>
          <a:p>
            <a:pPr algn="ctr"/>
            <a:r>
              <a:rPr lang="ru-RU" sz="1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Заинского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муниципального района Республики Татарстан</a:t>
            </a:r>
            <a:endParaRPr lang="ru-RU" sz="1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285860"/>
            <a:ext cx="8572560" cy="304698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800" b="1" spc="50" dirty="0" smtClean="0">
              <a:ln w="11430"/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2800" b="1" spc="50" dirty="0" smtClean="0">
                <a:ln w="11430"/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Экологический познавательный </a:t>
            </a:r>
            <a:r>
              <a:rPr lang="ru-RU" sz="2800" b="1" spc="50" dirty="0" smtClean="0">
                <a:ln w="11430"/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проект</a:t>
            </a:r>
            <a:endParaRPr lang="ru-RU" sz="2800" b="1" cap="none" spc="50" dirty="0" smtClean="0">
              <a:ln w="11430"/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«Туристята открывают мир»</a:t>
            </a:r>
          </a:p>
          <a:p>
            <a:pPr algn="ctr"/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chemeClr val="bg1">
                    <a:alpha val="65000"/>
                  </a:schemeClr>
                </a:outerShdw>
              </a:effectLst>
            </a:endParaRPr>
          </a:p>
          <a:p>
            <a:pPr algn="ctr"/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chemeClr val="bg1">
                    <a:alpha val="65000"/>
                  </a:schemeClr>
                </a:outerShdw>
              </a:effectLst>
            </a:endParaRPr>
          </a:p>
        </p:txBody>
      </p:sp>
      <p:pic>
        <p:nvPicPr>
          <p:cNvPr id="14349" name="Picture 13" descr="http://img-fotki.yandex.ru/get/5637/16969765.137/0_73e64_fcb05f03_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72" y="3929066"/>
            <a:ext cx="807137" cy="47434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928662" y="3286124"/>
            <a:ext cx="80010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Автор и руководитель проекта</a:t>
            </a:r>
            <a:r>
              <a:rPr lang="ru-RU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:</a:t>
            </a:r>
          </a:p>
          <a:p>
            <a:pPr algn="ctr"/>
            <a:r>
              <a:rPr lang="ru-RU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b="1" cap="none" spc="50" dirty="0" err="1" smtClean="0">
                <a:ln w="11430"/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Шарафиева</a:t>
            </a:r>
            <a:r>
              <a:rPr lang="ru-RU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Г.З., инструктор по физической культуре</a:t>
            </a:r>
            <a:endParaRPr lang="ru-RU" b="1" cap="none" spc="50" dirty="0">
              <a:ln w="11430"/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16386" name="Picture 2" descr="http://www.playcast.ru/uploads/2015/03/19/1272363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4143380"/>
            <a:ext cx="1255300" cy="157163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500430" y="628652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г. Заинск, </a:t>
            </a:r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2018 </a:t>
            </a:r>
            <a:r>
              <a:rPr lang="ru-RU" sz="1400" b="1" dirty="0" smtClean="0">
                <a:solidFill>
                  <a:srgbClr val="002060"/>
                </a:solidFill>
                <a:latin typeface="Georgia" pitchFamily="18" charset="0"/>
              </a:rPr>
              <a:t>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4818" name="AutoShape 2" descr="http://images.clipartpanda.com/magnifying-glass-with-fingerprint-clipart-9TpbRAjE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http://images.clipartpanda.com/magnifying-glass-with-fingerprint-clipart-9TpbRAjEc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077085">
            <a:off x="3180162" y="4748465"/>
            <a:ext cx="786991" cy="790505"/>
          </a:xfrm>
          <a:prstGeom prst="rect">
            <a:avLst/>
          </a:prstGeom>
          <a:noFill/>
        </p:spPr>
      </p:pic>
      <p:pic>
        <p:nvPicPr>
          <p:cNvPr id="34822" name="Picture 6" descr="http://img-fotki.yandex.ru/get/6445/47407354.bd6/0_11fb9d_754a0599_ori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8992" y="4143380"/>
            <a:ext cx="2282365" cy="2259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AutoShape 2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7oom.ru/powerpoint/abstraktnye-fony-dlya-prezentacii-volny-07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svetlyachok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03648" y="160338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Городская выставка из бросового материала  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«Экологическая деревня»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122" name="Picture 2" descr="C:\Users\Светлячок\Desktop\Иванова Ю.Я\P_20170830_172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1142984"/>
            <a:ext cx="7989033" cy="542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44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387</Words>
  <Application>Microsoft Office PowerPoint</Application>
  <PresentationFormat>Экран (4:3)</PresentationFormat>
  <Paragraphs>68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svetlyachok</dc:creator>
  <cp:lastModifiedBy>svetlyachok</cp:lastModifiedBy>
  <cp:revision>75</cp:revision>
  <dcterms:created xsi:type="dcterms:W3CDTF">2018-04-12T08:51:30Z</dcterms:created>
  <dcterms:modified xsi:type="dcterms:W3CDTF">2018-05-17T05:27:19Z</dcterms:modified>
</cp:coreProperties>
</file>